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1" r:id="rId6"/>
    <p:sldId id="262" r:id="rId7"/>
    <p:sldId id="263" r:id="rId8"/>
    <p:sldId id="266" r:id="rId9"/>
    <p:sldId id="264" r:id="rId10"/>
    <p:sldId id="265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6/11/relationships/changesInfo" Target="changesInfos/changesInfo1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ldwin, Joshua" userId="S::jbaldwin@mtech.edu::610bfc82-a702-4d14-adcf-ddcba8e615ed" providerId="AD" clId="Web-{5158D145-EA00-2821-A12D-FD66BDA47423}"/>
    <pc:docChg chg="addSld modSld">
      <pc:chgData name="Baldwin, Joshua" userId="S::jbaldwin@mtech.edu::610bfc82-a702-4d14-adcf-ddcba8e615ed" providerId="AD" clId="Web-{5158D145-EA00-2821-A12D-FD66BDA47423}" dt="2018-11-30T22:22:45.976" v="169" actId="20577"/>
      <pc:docMkLst>
        <pc:docMk/>
      </pc:docMkLst>
      <pc:sldChg chg="modSp">
        <pc:chgData name="Baldwin, Joshua" userId="S::jbaldwin@mtech.edu::610bfc82-a702-4d14-adcf-ddcba8e615ed" providerId="AD" clId="Web-{5158D145-EA00-2821-A12D-FD66BDA47423}" dt="2018-11-30T20:02:53.845" v="25" actId="20577"/>
        <pc:sldMkLst>
          <pc:docMk/>
          <pc:sldMk cId="109857222" sldId="256"/>
        </pc:sldMkLst>
        <pc:spChg chg="mod">
          <ac:chgData name="Baldwin, Joshua" userId="S::jbaldwin@mtech.edu::610bfc82-a702-4d14-adcf-ddcba8e615ed" providerId="AD" clId="Web-{5158D145-EA00-2821-A12D-FD66BDA47423}" dt="2018-11-30T20:02:35.797" v="8" actId="20577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Baldwin, Joshua" userId="S::jbaldwin@mtech.edu::610bfc82-a702-4d14-adcf-ddcba8e615ed" providerId="AD" clId="Web-{5158D145-EA00-2821-A12D-FD66BDA47423}" dt="2018-11-30T20:02:53.845" v="25" actId="20577"/>
          <ac:spMkLst>
            <pc:docMk/>
            <pc:sldMk cId="109857222" sldId="256"/>
            <ac:spMk id="3" creationId="{00000000-0000-0000-0000-000000000000}"/>
          </ac:spMkLst>
        </pc:spChg>
      </pc:sldChg>
      <pc:sldChg chg="modSp new">
        <pc:chgData name="Baldwin, Joshua" userId="S::jbaldwin@mtech.edu::610bfc82-a702-4d14-adcf-ddcba8e615ed" providerId="AD" clId="Web-{5158D145-EA00-2821-A12D-FD66BDA47423}" dt="2018-11-30T20:16:39.077" v="39" actId="20577"/>
        <pc:sldMkLst>
          <pc:docMk/>
          <pc:sldMk cId="3400027367" sldId="257"/>
        </pc:sldMkLst>
        <pc:spChg chg="mod">
          <ac:chgData name="Baldwin, Joshua" userId="S::jbaldwin@mtech.edu::610bfc82-a702-4d14-adcf-ddcba8e615ed" providerId="AD" clId="Web-{5158D145-EA00-2821-A12D-FD66BDA47423}" dt="2018-11-30T20:16:39.077" v="39" actId="20577"/>
          <ac:spMkLst>
            <pc:docMk/>
            <pc:sldMk cId="3400027367" sldId="257"/>
            <ac:spMk id="2" creationId="{43DFDD94-F3E6-4DE5-9B1B-72D48EA6F689}"/>
          </ac:spMkLst>
        </pc:spChg>
      </pc:sldChg>
      <pc:sldChg chg="modSp new">
        <pc:chgData name="Baldwin, Joshua" userId="S::jbaldwin@mtech.edu::610bfc82-a702-4d14-adcf-ddcba8e615ed" providerId="AD" clId="Web-{5158D145-EA00-2821-A12D-FD66BDA47423}" dt="2018-11-30T22:21:42.007" v="56" actId="20577"/>
        <pc:sldMkLst>
          <pc:docMk/>
          <pc:sldMk cId="1431523337" sldId="258"/>
        </pc:sldMkLst>
        <pc:spChg chg="mod">
          <ac:chgData name="Baldwin, Joshua" userId="S::jbaldwin@mtech.edu::610bfc82-a702-4d14-adcf-ddcba8e615ed" providerId="AD" clId="Web-{5158D145-EA00-2821-A12D-FD66BDA47423}" dt="2018-11-30T22:21:42.007" v="56" actId="20577"/>
          <ac:spMkLst>
            <pc:docMk/>
            <pc:sldMk cId="1431523337" sldId="258"/>
            <ac:spMk id="2" creationId="{8631ED2D-E583-428D-BA31-0EB6721C6AE8}"/>
          </ac:spMkLst>
        </pc:spChg>
      </pc:sldChg>
      <pc:sldChg chg="modSp new">
        <pc:chgData name="Baldwin, Joshua" userId="S::jbaldwin@mtech.edu::610bfc82-a702-4d14-adcf-ddcba8e615ed" providerId="AD" clId="Web-{5158D145-EA00-2821-A12D-FD66BDA47423}" dt="2018-11-30T22:22:43.304" v="167" actId="20577"/>
        <pc:sldMkLst>
          <pc:docMk/>
          <pc:sldMk cId="3729881700" sldId="259"/>
        </pc:sldMkLst>
        <pc:spChg chg="mod">
          <ac:chgData name="Baldwin, Joshua" userId="S::jbaldwin@mtech.edu::610bfc82-a702-4d14-adcf-ddcba8e615ed" providerId="AD" clId="Web-{5158D145-EA00-2821-A12D-FD66BDA47423}" dt="2018-11-30T22:21:59.632" v="74" actId="20577"/>
          <ac:spMkLst>
            <pc:docMk/>
            <pc:sldMk cId="3729881700" sldId="259"/>
            <ac:spMk id="2" creationId="{6253D0EF-3378-414D-9AE1-D992A1DF2C6C}"/>
          </ac:spMkLst>
        </pc:spChg>
        <pc:spChg chg="mod">
          <ac:chgData name="Baldwin, Joshua" userId="S::jbaldwin@mtech.edu::610bfc82-a702-4d14-adcf-ddcba8e615ed" providerId="AD" clId="Web-{5158D145-EA00-2821-A12D-FD66BDA47423}" dt="2018-11-30T22:22:43.304" v="167" actId="20577"/>
          <ac:spMkLst>
            <pc:docMk/>
            <pc:sldMk cId="3729881700" sldId="259"/>
            <ac:spMk id="3" creationId="{25BED792-CDDC-4341-B85B-7314C904302B}"/>
          </ac:spMkLst>
        </pc:spChg>
      </pc:sldChg>
    </pc:docChg>
  </pc:docChgLst>
  <pc:docChgLst>
    <pc:chgData name="Baldwin, Joshua" userId="S::jbaldwin@mtech.edu::610bfc82-a702-4d14-adcf-ddcba8e615ed" providerId="AD" clId="Web-{CA62627F-7005-7E08-E93B-31E7BE79C8CB}"/>
    <pc:docChg chg="addSld delSld modSld">
      <pc:chgData name="Baldwin, Joshua" userId="S::jbaldwin@mtech.edu::610bfc82-a702-4d14-adcf-ddcba8e615ed" providerId="AD" clId="Web-{CA62627F-7005-7E08-E93B-31E7BE79C8CB}" dt="2018-12-01T20:52:04.238" v="1534" actId="20577"/>
      <pc:docMkLst>
        <pc:docMk/>
      </pc:docMkLst>
      <pc:sldChg chg="addSp delSp modSp mod setBg">
        <pc:chgData name="Baldwin, Joshua" userId="S::jbaldwin@mtech.edu::610bfc82-a702-4d14-adcf-ddcba8e615ed" providerId="AD" clId="Web-{CA62627F-7005-7E08-E93B-31E7BE79C8CB}" dt="2018-12-01T20:52:04.238" v="1533" actId="20577"/>
        <pc:sldMkLst>
          <pc:docMk/>
          <pc:sldMk cId="1431523337" sldId="258"/>
        </pc:sldMkLst>
        <pc:spChg chg="mod">
          <ac:chgData name="Baldwin, Joshua" userId="S::jbaldwin@mtech.edu::610bfc82-a702-4d14-adcf-ddcba8e615ed" providerId="AD" clId="Web-{CA62627F-7005-7E08-E93B-31E7BE79C8CB}" dt="2018-12-01T19:38:12.690" v="228" actId="20577"/>
          <ac:spMkLst>
            <pc:docMk/>
            <pc:sldMk cId="1431523337" sldId="258"/>
            <ac:spMk id="2" creationId="{8631ED2D-E583-428D-BA31-0EB6721C6AE8}"/>
          </ac:spMkLst>
        </pc:spChg>
        <pc:spChg chg="mod">
          <ac:chgData name="Baldwin, Joshua" userId="S::jbaldwin@mtech.edu::610bfc82-a702-4d14-adcf-ddcba8e615ed" providerId="AD" clId="Web-{CA62627F-7005-7E08-E93B-31E7BE79C8CB}" dt="2018-12-01T20:52:04.238" v="1533" actId="20577"/>
          <ac:spMkLst>
            <pc:docMk/>
            <pc:sldMk cId="1431523337" sldId="258"/>
            <ac:spMk id="3" creationId="{35752A52-99B9-45EB-B95B-AB228579130B}"/>
          </ac:spMkLst>
        </pc:spChg>
        <pc:spChg chg="del">
          <ac:chgData name="Baldwin, Joshua" userId="S::jbaldwin@mtech.edu::610bfc82-a702-4d14-adcf-ddcba8e615ed" providerId="AD" clId="Web-{CA62627F-7005-7E08-E93B-31E7BE79C8CB}" dt="2018-12-01T19:34:18.923" v="214"/>
          <ac:spMkLst>
            <pc:docMk/>
            <pc:sldMk cId="1431523337" sldId="258"/>
            <ac:spMk id="4" creationId="{34624BE8-4C41-4697-B2FC-6A5461435E59}"/>
          </ac:spMkLst>
        </pc:spChg>
        <pc:spChg chg="add">
          <ac:chgData name="Baldwin, Joshua" userId="S::jbaldwin@mtech.edu::610bfc82-a702-4d14-adcf-ddcba8e615ed" providerId="AD" clId="Web-{CA62627F-7005-7E08-E93B-31E7BE79C8CB}" dt="2018-12-01T19:34:29.704" v="215"/>
          <ac:spMkLst>
            <pc:docMk/>
            <pc:sldMk cId="1431523337" sldId="258"/>
            <ac:spMk id="10" creationId="{3CD9DF72-87A3-404E-A828-84CBF11A8303}"/>
          </ac:spMkLst>
        </pc:spChg>
        <pc:picChg chg="add mod ord">
          <ac:chgData name="Baldwin, Joshua" userId="S::jbaldwin@mtech.edu::610bfc82-a702-4d14-adcf-ddcba8e615ed" providerId="AD" clId="Web-{CA62627F-7005-7E08-E93B-31E7BE79C8CB}" dt="2018-12-01T19:34:29.704" v="215"/>
          <ac:picMkLst>
            <pc:docMk/>
            <pc:sldMk cId="1431523337" sldId="258"/>
            <ac:picMk id="5" creationId="{3F3942BA-3D98-4FFE-BECF-6FD4CFBFE57C}"/>
          </ac:picMkLst>
        </pc:picChg>
        <pc:cxnChg chg="add">
          <ac:chgData name="Baldwin, Joshua" userId="S::jbaldwin@mtech.edu::610bfc82-a702-4d14-adcf-ddcba8e615ed" providerId="AD" clId="Web-{CA62627F-7005-7E08-E93B-31E7BE79C8CB}" dt="2018-12-01T19:34:29.704" v="215"/>
          <ac:cxnSpMkLst>
            <pc:docMk/>
            <pc:sldMk cId="1431523337" sldId="258"/>
            <ac:cxnSpMk id="12" creationId="{20E3A342-4D61-4E3F-AF90-1AB42AEB96CC}"/>
          </ac:cxnSpMkLst>
        </pc:cxnChg>
      </pc:sldChg>
      <pc:sldChg chg="addSp delSp modSp mod setBg">
        <pc:chgData name="Baldwin, Joshua" userId="S::jbaldwin@mtech.edu::610bfc82-a702-4d14-adcf-ddcba8e615ed" providerId="AD" clId="Web-{CA62627F-7005-7E08-E93B-31E7BE79C8CB}" dt="2018-12-01T20:04:49.550" v="684" actId="1076"/>
        <pc:sldMkLst>
          <pc:docMk/>
          <pc:sldMk cId="3729881700" sldId="259"/>
        </pc:sldMkLst>
        <pc:spChg chg="mod">
          <ac:chgData name="Baldwin, Joshua" userId="S::jbaldwin@mtech.edu::610bfc82-a702-4d14-adcf-ddcba8e615ed" providerId="AD" clId="Web-{CA62627F-7005-7E08-E93B-31E7BE79C8CB}" dt="2018-12-01T19:36:16.690" v="219"/>
          <ac:spMkLst>
            <pc:docMk/>
            <pc:sldMk cId="3729881700" sldId="259"/>
            <ac:spMk id="2" creationId="{6253D0EF-3378-414D-9AE1-D992A1DF2C6C}"/>
          </ac:spMkLst>
        </pc:spChg>
        <pc:spChg chg="mod">
          <ac:chgData name="Baldwin, Joshua" userId="S::jbaldwin@mtech.edu::610bfc82-a702-4d14-adcf-ddcba8e615ed" providerId="AD" clId="Web-{CA62627F-7005-7E08-E93B-31E7BE79C8CB}" dt="2018-12-01T19:36:16.690" v="219"/>
          <ac:spMkLst>
            <pc:docMk/>
            <pc:sldMk cId="3729881700" sldId="259"/>
            <ac:spMk id="3" creationId="{25BED792-CDDC-4341-B85B-7314C904302B}"/>
          </ac:spMkLst>
        </pc:spChg>
        <pc:spChg chg="add">
          <ac:chgData name="Baldwin, Joshua" userId="S::jbaldwin@mtech.edu::610bfc82-a702-4d14-adcf-ddcba8e615ed" providerId="AD" clId="Web-{CA62627F-7005-7E08-E93B-31E7BE79C8CB}" dt="2018-12-01T20:03:53.112" v="678"/>
          <ac:spMkLst>
            <pc:docMk/>
            <pc:sldMk cId="3729881700" sldId="259"/>
            <ac:spMk id="6" creationId="{AE490A76-71B9-4123-9291-B99DD8A35071}"/>
          </ac:spMkLst>
        </pc:spChg>
        <pc:spChg chg="add del">
          <ac:chgData name="Baldwin, Joshua" userId="S::jbaldwin@mtech.edu::610bfc82-a702-4d14-adcf-ddcba8e615ed" providerId="AD" clId="Web-{CA62627F-7005-7E08-E93B-31E7BE79C8CB}" dt="2018-12-01T20:04:32.878" v="680"/>
          <ac:spMkLst>
            <pc:docMk/>
            <pc:sldMk cId="3729881700" sldId="259"/>
            <ac:spMk id="7" creationId="{981B16C5-7EF4-4849-99AA-08F1CA89C402}"/>
          </ac:spMkLst>
        </pc:spChg>
        <pc:spChg chg="add">
          <ac:chgData name="Baldwin, Joshua" userId="S::jbaldwin@mtech.edu::610bfc82-a702-4d14-adcf-ddcba8e615ed" providerId="AD" clId="Web-{CA62627F-7005-7E08-E93B-31E7BE79C8CB}" dt="2018-12-01T19:36:16.690" v="219"/>
          <ac:spMkLst>
            <pc:docMk/>
            <pc:sldMk cId="3729881700" sldId="259"/>
            <ac:spMk id="9" creationId="{3CD9DF72-87A3-404E-A828-84CBF11A8303}"/>
          </ac:spMkLst>
        </pc:spChg>
        <pc:picChg chg="add mod ord">
          <ac:chgData name="Baldwin, Joshua" userId="S::jbaldwin@mtech.edu::610bfc82-a702-4d14-adcf-ddcba8e615ed" providerId="AD" clId="Web-{CA62627F-7005-7E08-E93B-31E7BE79C8CB}" dt="2018-12-01T19:36:16.690" v="219"/>
          <ac:picMkLst>
            <pc:docMk/>
            <pc:sldMk cId="3729881700" sldId="259"/>
            <ac:picMk id="4" creationId="{6D0027F5-CC08-418D-BBE5-62305FF5C044}"/>
          </ac:picMkLst>
        </pc:picChg>
        <pc:picChg chg="add mod">
          <ac:chgData name="Baldwin, Joshua" userId="S::jbaldwin@mtech.edu::610bfc82-a702-4d14-adcf-ddcba8e615ed" providerId="AD" clId="Web-{CA62627F-7005-7E08-E93B-31E7BE79C8CB}" dt="2018-12-01T20:04:49.550" v="684" actId="1076"/>
          <ac:picMkLst>
            <pc:docMk/>
            <pc:sldMk cId="3729881700" sldId="259"/>
            <ac:picMk id="12" creationId="{07881F45-1AD0-451E-A338-FBFFFFAD70D1}"/>
          </ac:picMkLst>
        </pc:picChg>
        <pc:cxnChg chg="add">
          <ac:chgData name="Baldwin, Joshua" userId="S::jbaldwin@mtech.edu::610bfc82-a702-4d14-adcf-ddcba8e615ed" providerId="AD" clId="Web-{CA62627F-7005-7E08-E93B-31E7BE79C8CB}" dt="2018-12-01T19:36:16.690" v="219"/>
          <ac:cxnSpMkLst>
            <pc:docMk/>
            <pc:sldMk cId="3729881700" sldId="259"/>
            <ac:cxnSpMk id="11" creationId="{20E3A342-4D61-4E3F-AF90-1AB42AEB96CC}"/>
          </ac:cxnSpMkLst>
        </pc:cxnChg>
      </pc:sldChg>
      <pc:sldChg chg="addSp delSp modSp new del">
        <pc:chgData name="Baldwin, Joshua" userId="S::jbaldwin@mtech.edu::610bfc82-a702-4d14-adcf-ddcba8e615ed" providerId="AD" clId="Web-{CA62627F-7005-7E08-E93B-31E7BE79C8CB}" dt="2018-12-01T19:47:44.331" v="435"/>
        <pc:sldMkLst>
          <pc:docMk/>
          <pc:sldMk cId="3351685517" sldId="260"/>
        </pc:sldMkLst>
        <pc:spChg chg="mod">
          <ac:chgData name="Baldwin, Joshua" userId="S::jbaldwin@mtech.edu::610bfc82-a702-4d14-adcf-ddcba8e615ed" providerId="AD" clId="Web-{CA62627F-7005-7E08-E93B-31E7BE79C8CB}" dt="2018-12-01T19:38:22.253" v="233" actId="20577"/>
          <ac:spMkLst>
            <pc:docMk/>
            <pc:sldMk cId="3351685517" sldId="260"/>
            <ac:spMk id="2" creationId="{3328B8ED-633D-4C68-B6E5-FD6996F06D5D}"/>
          </ac:spMkLst>
        </pc:spChg>
        <pc:spChg chg="mod">
          <ac:chgData name="Baldwin, Joshua" userId="S::jbaldwin@mtech.edu::610bfc82-a702-4d14-adcf-ddcba8e615ed" providerId="AD" clId="Web-{CA62627F-7005-7E08-E93B-31E7BE79C8CB}" dt="2018-12-01T19:46:22.065" v="414" actId="20577"/>
          <ac:spMkLst>
            <pc:docMk/>
            <pc:sldMk cId="3351685517" sldId="260"/>
            <ac:spMk id="3" creationId="{1903FF16-6DE2-4D0B-8950-6166DC3FFC53}"/>
          </ac:spMkLst>
        </pc:spChg>
        <pc:picChg chg="add del">
          <ac:chgData name="Baldwin, Joshua" userId="S::jbaldwin@mtech.edu::610bfc82-a702-4d14-adcf-ddcba8e615ed" providerId="AD" clId="Web-{CA62627F-7005-7E08-E93B-31E7BE79C8CB}" dt="2018-12-01T19:46:42.643" v="417"/>
          <ac:picMkLst>
            <pc:docMk/>
            <pc:sldMk cId="3351685517" sldId="260"/>
            <ac:picMk id="6" creationId="{B078A6B8-4CDD-4D25-A1FE-E96443873817}"/>
          </ac:picMkLst>
        </pc:picChg>
        <pc:picChg chg="add del">
          <ac:chgData name="Baldwin, Joshua" userId="S::jbaldwin@mtech.edu::610bfc82-a702-4d14-adcf-ddcba8e615ed" providerId="AD" clId="Web-{CA62627F-7005-7E08-E93B-31E7BE79C8CB}" dt="2018-12-01T19:46:56.518" v="419"/>
          <ac:picMkLst>
            <pc:docMk/>
            <pc:sldMk cId="3351685517" sldId="260"/>
            <ac:picMk id="8" creationId="{496F0A85-7269-4225-BBE8-B9A892632F40}"/>
          </ac:picMkLst>
        </pc:picChg>
      </pc:sldChg>
      <pc:sldChg chg="addSp delSp modSp add replId">
        <pc:chgData name="Baldwin, Joshua" userId="S::jbaldwin@mtech.edu::610bfc82-a702-4d14-adcf-ddcba8e615ed" providerId="AD" clId="Web-{CA62627F-7005-7E08-E93B-31E7BE79C8CB}" dt="2018-12-01T19:47:40.612" v="432" actId="20577"/>
        <pc:sldMkLst>
          <pc:docMk/>
          <pc:sldMk cId="3952197831" sldId="261"/>
        </pc:sldMkLst>
        <pc:spChg chg="mod">
          <ac:chgData name="Baldwin, Joshua" userId="S::jbaldwin@mtech.edu::610bfc82-a702-4d14-adcf-ddcba8e615ed" providerId="AD" clId="Web-{CA62627F-7005-7E08-E93B-31E7BE79C8CB}" dt="2018-12-01T19:47:30.846" v="429" actId="20577"/>
          <ac:spMkLst>
            <pc:docMk/>
            <pc:sldMk cId="3952197831" sldId="261"/>
            <ac:spMk id="2" creationId="{8631ED2D-E583-428D-BA31-0EB6721C6AE8}"/>
          </ac:spMkLst>
        </pc:spChg>
        <pc:spChg chg="mod">
          <ac:chgData name="Baldwin, Joshua" userId="S::jbaldwin@mtech.edu::610bfc82-a702-4d14-adcf-ddcba8e615ed" providerId="AD" clId="Web-{CA62627F-7005-7E08-E93B-31E7BE79C8CB}" dt="2018-12-01T19:47:40.612" v="432" actId="20577"/>
          <ac:spMkLst>
            <pc:docMk/>
            <pc:sldMk cId="3952197831" sldId="261"/>
            <ac:spMk id="3" creationId="{35752A52-99B9-45EB-B95B-AB228579130B}"/>
          </ac:spMkLst>
        </pc:spChg>
        <pc:spChg chg="add del">
          <ac:chgData name="Baldwin, Joshua" userId="S::jbaldwin@mtech.edu::610bfc82-a702-4d14-adcf-ddcba8e615ed" providerId="AD" clId="Web-{CA62627F-7005-7E08-E93B-31E7BE79C8CB}" dt="2018-12-01T19:47:18.425" v="428"/>
          <ac:spMkLst>
            <pc:docMk/>
            <pc:sldMk cId="3952197831" sldId="261"/>
            <ac:spMk id="4" creationId="{3BC4305A-6692-4DD8-9250-FA4B57114A09}"/>
          </ac:spMkLst>
        </pc:spChg>
        <pc:spChg chg="add del">
          <ac:chgData name="Baldwin, Joshua" userId="S::jbaldwin@mtech.edu::610bfc82-a702-4d14-adcf-ddcba8e615ed" providerId="AD" clId="Web-{CA62627F-7005-7E08-E93B-31E7BE79C8CB}" dt="2018-12-01T19:47:18.425" v="427"/>
          <ac:spMkLst>
            <pc:docMk/>
            <pc:sldMk cId="3952197831" sldId="261"/>
            <ac:spMk id="6" creationId="{A3CEB039-16EC-4A4B-8109-7ECF192EFFF2}"/>
          </ac:spMkLst>
        </pc:spChg>
      </pc:sldChg>
      <pc:sldChg chg="addSp modSp new mod setBg">
        <pc:chgData name="Baldwin, Joshua" userId="S::jbaldwin@mtech.edu::610bfc82-a702-4d14-adcf-ddcba8e615ed" providerId="AD" clId="Web-{CA62627F-7005-7E08-E93B-31E7BE79C8CB}" dt="2018-12-01T20:07:36.691" v="730" actId="20577"/>
        <pc:sldMkLst>
          <pc:docMk/>
          <pc:sldMk cId="804197243" sldId="262"/>
        </pc:sldMkLst>
        <pc:spChg chg="mod">
          <ac:chgData name="Baldwin, Joshua" userId="S::jbaldwin@mtech.edu::610bfc82-a702-4d14-adcf-ddcba8e615ed" providerId="AD" clId="Web-{CA62627F-7005-7E08-E93B-31E7BE79C8CB}" dt="2018-12-01T20:02:38.519" v="673"/>
          <ac:spMkLst>
            <pc:docMk/>
            <pc:sldMk cId="804197243" sldId="262"/>
            <ac:spMk id="2" creationId="{2C7799E4-8597-48EF-A9EF-73F2DDB40B47}"/>
          </ac:spMkLst>
        </pc:spChg>
        <pc:spChg chg="mod">
          <ac:chgData name="Baldwin, Joshua" userId="S::jbaldwin@mtech.edu::610bfc82-a702-4d14-adcf-ddcba8e615ed" providerId="AD" clId="Web-{CA62627F-7005-7E08-E93B-31E7BE79C8CB}" dt="2018-12-01T20:02:38.519" v="673"/>
          <ac:spMkLst>
            <pc:docMk/>
            <pc:sldMk cId="804197243" sldId="262"/>
            <ac:spMk id="3" creationId="{A34E5AA3-F7BB-4A67-AA3C-3DE93FE18459}"/>
          </ac:spMkLst>
        </pc:spChg>
        <pc:spChg chg="add mod">
          <ac:chgData name="Baldwin, Joshua" userId="S::jbaldwin@mtech.edu::610bfc82-a702-4d14-adcf-ddcba8e615ed" providerId="AD" clId="Web-{CA62627F-7005-7E08-E93B-31E7BE79C8CB}" dt="2018-12-01T20:07:36.691" v="730" actId="20577"/>
          <ac:spMkLst>
            <pc:docMk/>
            <pc:sldMk cId="804197243" sldId="262"/>
            <ac:spMk id="6" creationId="{163C787A-15EC-40E3-A47F-6212F2558442}"/>
          </ac:spMkLst>
        </pc:spChg>
        <pc:spChg chg="add">
          <ac:chgData name="Baldwin, Joshua" userId="S::jbaldwin@mtech.edu::610bfc82-a702-4d14-adcf-ddcba8e615ed" providerId="AD" clId="Web-{CA62627F-7005-7E08-E93B-31E7BE79C8CB}" dt="2018-12-01T20:02:38.519" v="673"/>
          <ac:spMkLst>
            <pc:docMk/>
            <pc:sldMk cId="804197243" sldId="262"/>
            <ac:spMk id="10" creationId="{3CD9DF72-87A3-404E-A828-84CBF11A8303}"/>
          </ac:spMkLst>
        </pc:spChg>
        <pc:picChg chg="add ord">
          <ac:chgData name="Baldwin, Joshua" userId="S::jbaldwin@mtech.edu::610bfc82-a702-4d14-adcf-ddcba8e615ed" providerId="AD" clId="Web-{CA62627F-7005-7E08-E93B-31E7BE79C8CB}" dt="2018-12-01T20:02:38.519" v="673"/>
          <ac:picMkLst>
            <pc:docMk/>
            <pc:sldMk cId="804197243" sldId="262"/>
            <ac:picMk id="5" creationId="{A0A70091-B655-4F31-BC59-B177176AB6B8}"/>
          </ac:picMkLst>
        </pc:picChg>
        <pc:cxnChg chg="add">
          <ac:chgData name="Baldwin, Joshua" userId="S::jbaldwin@mtech.edu::610bfc82-a702-4d14-adcf-ddcba8e615ed" providerId="AD" clId="Web-{CA62627F-7005-7E08-E93B-31E7BE79C8CB}" dt="2018-12-01T20:02:38.519" v="673"/>
          <ac:cxnSpMkLst>
            <pc:docMk/>
            <pc:sldMk cId="804197243" sldId="262"/>
            <ac:cxnSpMk id="12" creationId="{20E3A342-4D61-4E3F-AF90-1AB42AEB96CC}"/>
          </ac:cxnSpMkLst>
        </pc:cxnChg>
      </pc:sldChg>
      <pc:sldChg chg="modSp add replId">
        <pc:chgData name="Baldwin, Joshua" userId="S::jbaldwin@mtech.edu::610bfc82-a702-4d14-adcf-ddcba8e615ed" providerId="AD" clId="Web-{CA62627F-7005-7E08-E93B-31E7BE79C8CB}" dt="2018-12-01T20:16:32.176" v="1022" actId="20577"/>
        <pc:sldMkLst>
          <pc:docMk/>
          <pc:sldMk cId="3604986297" sldId="263"/>
        </pc:sldMkLst>
        <pc:spChg chg="mod">
          <ac:chgData name="Baldwin, Joshua" userId="S::jbaldwin@mtech.edu::610bfc82-a702-4d14-adcf-ddcba8e615ed" providerId="AD" clId="Web-{CA62627F-7005-7E08-E93B-31E7BE79C8CB}" dt="2018-12-01T20:09:04.050" v="793" actId="20577"/>
          <ac:spMkLst>
            <pc:docMk/>
            <pc:sldMk cId="3604986297" sldId="263"/>
            <ac:spMk id="2" creationId="{2C7799E4-8597-48EF-A9EF-73F2DDB40B47}"/>
          </ac:spMkLst>
        </pc:spChg>
        <pc:spChg chg="mod">
          <ac:chgData name="Baldwin, Joshua" userId="S::jbaldwin@mtech.edu::610bfc82-a702-4d14-adcf-ddcba8e615ed" providerId="AD" clId="Web-{CA62627F-7005-7E08-E93B-31E7BE79C8CB}" dt="2018-12-01T20:16:07.708" v="1012" actId="20577"/>
          <ac:spMkLst>
            <pc:docMk/>
            <pc:sldMk cId="3604986297" sldId="263"/>
            <ac:spMk id="3" creationId="{A34E5AA3-F7BB-4A67-AA3C-3DE93FE18459}"/>
          </ac:spMkLst>
        </pc:spChg>
        <pc:spChg chg="mod">
          <ac:chgData name="Baldwin, Joshua" userId="S::jbaldwin@mtech.edu::610bfc82-a702-4d14-adcf-ddcba8e615ed" providerId="AD" clId="Web-{CA62627F-7005-7E08-E93B-31E7BE79C8CB}" dt="2018-12-01T20:16:32.176" v="1022" actId="20577"/>
          <ac:spMkLst>
            <pc:docMk/>
            <pc:sldMk cId="3604986297" sldId="263"/>
            <ac:spMk id="6" creationId="{163C787A-15EC-40E3-A47F-6212F2558442}"/>
          </ac:spMkLst>
        </pc:spChg>
      </pc:sldChg>
      <pc:sldChg chg="modSp add replId">
        <pc:chgData name="Baldwin, Joshua" userId="S::jbaldwin@mtech.edu::610bfc82-a702-4d14-adcf-ddcba8e615ed" providerId="AD" clId="Web-{CA62627F-7005-7E08-E93B-31E7BE79C8CB}" dt="2018-12-01T20:24:58.989" v="1253" actId="20577"/>
        <pc:sldMkLst>
          <pc:docMk/>
          <pc:sldMk cId="191575339" sldId="264"/>
        </pc:sldMkLst>
        <pc:spChg chg="mod">
          <ac:chgData name="Baldwin, Joshua" userId="S::jbaldwin@mtech.edu::610bfc82-a702-4d14-adcf-ddcba8e615ed" providerId="AD" clId="Web-{CA62627F-7005-7E08-E93B-31E7BE79C8CB}" dt="2018-12-01T20:17:34.145" v="1058" actId="20577"/>
          <ac:spMkLst>
            <pc:docMk/>
            <pc:sldMk cId="191575339" sldId="264"/>
            <ac:spMk id="2" creationId="{2C7799E4-8597-48EF-A9EF-73F2DDB40B47}"/>
          </ac:spMkLst>
        </pc:spChg>
        <pc:spChg chg="mod">
          <ac:chgData name="Baldwin, Joshua" userId="S::jbaldwin@mtech.edu::610bfc82-a702-4d14-adcf-ddcba8e615ed" providerId="AD" clId="Web-{CA62627F-7005-7E08-E93B-31E7BE79C8CB}" dt="2018-12-01T20:24:58.989" v="1253" actId="20577"/>
          <ac:spMkLst>
            <pc:docMk/>
            <pc:sldMk cId="191575339" sldId="264"/>
            <ac:spMk id="3" creationId="{A34E5AA3-F7BB-4A67-AA3C-3DE93FE18459}"/>
          </ac:spMkLst>
        </pc:spChg>
        <pc:spChg chg="mod">
          <ac:chgData name="Baldwin, Joshua" userId="S::jbaldwin@mtech.edu::610bfc82-a702-4d14-adcf-ddcba8e615ed" providerId="AD" clId="Web-{CA62627F-7005-7E08-E93B-31E7BE79C8CB}" dt="2018-12-01T20:23:14.005" v="1248" actId="20577"/>
          <ac:spMkLst>
            <pc:docMk/>
            <pc:sldMk cId="191575339" sldId="264"/>
            <ac:spMk id="6" creationId="{163C787A-15EC-40E3-A47F-6212F2558442}"/>
          </ac:spMkLst>
        </pc:spChg>
      </pc:sldChg>
      <pc:sldChg chg="modSp add replId">
        <pc:chgData name="Baldwin, Joshua" userId="S::jbaldwin@mtech.edu::610bfc82-a702-4d14-adcf-ddcba8e615ed" providerId="AD" clId="Web-{CA62627F-7005-7E08-E93B-31E7BE79C8CB}" dt="2018-12-01T20:36:15.583" v="1509" actId="20577"/>
        <pc:sldMkLst>
          <pc:docMk/>
          <pc:sldMk cId="564972420" sldId="265"/>
        </pc:sldMkLst>
        <pc:spChg chg="mod">
          <ac:chgData name="Baldwin, Joshua" userId="S::jbaldwin@mtech.edu::610bfc82-a702-4d14-adcf-ddcba8e615ed" providerId="AD" clId="Web-{CA62627F-7005-7E08-E93B-31E7BE79C8CB}" dt="2018-12-01T20:25:06.458" v="1262" actId="20577"/>
          <ac:spMkLst>
            <pc:docMk/>
            <pc:sldMk cId="564972420" sldId="265"/>
            <ac:spMk id="2" creationId="{2C7799E4-8597-48EF-A9EF-73F2DDB40B47}"/>
          </ac:spMkLst>
        </pc:spChg>
        <pc:spChg chg="mod">
          <ac:chgData name="Baldwin, Joshua" userId="S::jbaldwin@mtech.edu::610bfc82-a702-4d14-adcf-ddcba8e615ed" providerId="AD" clId="Web-{CA62627F-7005-7E08-E93B-31E7BE79C8CB}" dt="2018-12-01T20:36:15.583" v="1509" actId="20577"/>
          <ac:spMkLst>
            <pc:docMk/>
            <pc:sldMk cId="564972420" sldId="265"/>
            <ac:spMk id="3" creationId="{A34E5AA3-F7BB-4A67-AA3C-3DE93FE18459}"/>
          </ac:spMkLst>
        </pc:spChg>
        <pc:spChg chg="mod">
          <ac:chgData name="Baldwin, Joshua" userId="S::jbaldwin@mtech.edu::610bfc82-a702-4d14-adcf-ddcba8e615ed" providerId="AD" clId="Web-{CA62627F-7005-7E08-E93B-31E7BE79C8CB}" dt="2018-12-01T20:27:13.067" v="1437" actId="20577"/>
          <ac:spMkLst>
            <pc:docMk/>
            <pc:sldMk cId="564972420" sldId="265"/>
            <ac:spMk id="6" creationId="{163C787A-15EC-40E3-A47F-6212F2558442}"/>
          </ac:spMkLst>
        </pc:spChg>
      </pc:sldChg>
    </pc:docChg>
  </pc:docChgLst>
  <pc:docChgLst>
    <pc:chgData name="Baldwin, Joshua" userId="S::jbaldwin@mtech.edu::610bfc82-a702-4d14-adcf-ddcba8e615ed" providerId="AD" clId="Web-{28F2313F-E09D-2BF9-614A-57B29424E8EA}"/>
    <pc:docChg chg="addSld modSld sldOrd">
      <pc:chgData name="Baldwin, Joshua" userId="S::jbaldwin@mtech.edu::610bfc82-a702-4d14-adcf-ddcba8e615ed" providerId="AD" clId="Web-{28F2313F-E09D-2BF9-614A-57B29424E8EA}" dt="2018-12-02T18:19:24.382" v="1698" actId="20577"/>
      <pc:docMkLst>
        <pc:docMk/>
      </pc:docMkLst>
      <pc:sldChg chg="modSp">
        <pc:chgData name="Baldwin, Joshua" userId="S::jbaldwin@mtech.edu::610bfc82-a702-4d14-adcf-ddcba8e615ed" providerId="AD" clId="Web-{28F2313F-E09D-2BF9-614A-57B29424E8EA}" dt="2018-12-02T18:16:54.062" v="1569" actId="20577"/>
        <pc:sldMkLst>
          <pc:docMk/>
          <pc:sldMk cId="3400027367" sldId="257"/>
        </pc:sldMkLst>
        <pc:spChg chg="mod">
          <ac:chgData name="Baldwin, Joshua" userId="S::jbaldwin@mtech.edu::610bfc82-a702-4d14-adcf-ddcba8e615ed" providerId="AD" clId="Web-{28F2313F-E09D-2BF9-614A-57B29424E8EA}" dt="2018-12-02T18:16:54.062" v="1569" actId="20577"/>
          <ac:spMkLst>
            <pc:docMk/>
            <pc:sldMk cId="3400027367" sldId="257"/>
            <ac:spMk id="3" creationId="{430AF867-9272-4B6A-A35D-9A8E08AB9AE3}"/>
          </ac:spMkLst>
        </pc:spChg>
      </pc:sldChg>
      <pc:sldChg chg="modSp">
        <pc:chgData name="Baldwin, Joshua" userId="S::jbaldwin@mtech.edu::610bfc82-a702-4d14-adcf-ddcba8e615ed" providerId="AD" clId="Web-{28F2313F-E09D-2BF9-614A-57B29424E8EA}" dt="2018-12-02T16:30:41.457" v="34" actId="20577"/>
        <pc:sldMkLst>
          <pc:docMk/>
          <pc:sldMk cId="3604986297" sldId="263"/>
        </pc:sldMkLst>
        <pc:spChg chg="mod">
          <ac:chgData name="Baldwin, Joshua" userId="S::jbaldwin@mtech.edu::610bfc82-a702-4d14-adcf-ddcba8e615ed" providerId="AD" clId="Web-{28F2313F-E09D-2BF9-614A-57B29424E8EA}" dt="2018-12-02T16:30:41.457" v="34" actId="20577"/>
          <ac:spMkLst>
            <pc:docMk/>
            <pc:sldMk cId="3604986297" sldId="263"/>
            <ac:spMk id="3" creationId="{A34E5AA3-F7BB-4A67-AA3C-3DE93FE18459}"/>
          </ac:spMkLst>
        </pc:spChg>
      </pc:sldChg>
      <pc:sldChg chg="modSp">
        <pc:chgData name="Baldwin, Joshua" userId="S::jbaldwin@mtech.edu::610bfc82-a702-4d14-adcf-ddcba8e615ed" providerId="AD" clId="Web-{28F2313F-E09D-2BF9-614A-57B29424E8EA}" dt="2018-12-02T16:54:00.028" v="786" actId="20577"/>
        <pc:sldMkLst>
          <pc:docMk/>
          <pc:sldMk cId="564972420" sldId="265"/>
        </pc:sldMkLst>
        <pc:spChg chg="mod">
          <ac:chgData name="Baldwin, Joshua" userId="S::jbaldwin@mtech.edu::610bfc82-a702-4d14-adcf-ddcba8e615ed" providerId="AD" clId="Web-{28F2313F-E09D-2BF9-614A-57B29424E8EA}" dt="2018-12-02T16:54:00.028" v="786" actId="20577"/>
          <ac:spMkLst>
            <pc:docMk/>
            <pc:sldMk cId="564972420" sldId="265"/>
            <ac:spMk id="3" creationId="{A34E5AA3-F7BB-4A67-AA3C-3DE93FE18459}"/>
          </ac:spMkLst>
        </pc:spChg>
      </pc:sldChg>
      <pc:sldChg chg="modSp new ord">
        <pc:chgData name="Baldwin, Joshua" userId="S::jbaldwin@mtech.edu::610bfc82-a702-4d14-adcf-ddcba8e615ed" providerId="AD" clId="Web-{28F2313F-E09D-2BF9-614A-57B29424E8EA}" dt="2018-12-02T16:46:58.730" v="662" actId="20577"/>
        <pc:sldMkLst>
          <pc:docMk/>
          <pc:sldMk cId="3854413008" sldId="266"/>
        </pc:sldMkLst>
        <pc:spChg chg="mod">
          <ac:chgData name="Baldwin, Joshua" userId="S::jbaldwin@mtech.edu::610bfc82-a702-4d14-adcf-ddcba8e615ed" providerId="AD" clId="Web-{28F2313F-E09D-2BF9-614A-57B29424E8EA}" dt="2018-12-02T16:31:12.802" v="41" actId="20577"/>
          <ac:spMkLst>
            <pc:docMk/>
            <pc:sldMk cId="3854413008" sldId="266"/>
            <ac:spMk id="2" creationId="{DD19D8B0-D6B3-4E2A-9D1B-8FD078FEFCF2}"/>
          </ac:spMkLst>
        </pc:spChg>
        <pc:spChg chg="mod">
          <ac:chgData name="Baldwin, Joshua" userId="S::jbaldwin@mtech.edu::610bfc82-a702-4d14-adcf-ddcba8e615ed" providerId="AD" clId="Web-{28F2313F-E09D-2BF9-614A-57B29424E8EA}" dt="2018-12-02T16:31:21.537" v="48" actId="20577"/>
          <ac:spMkLst>
            <pc:docMk/>
            <pc:sldMk cId="3854413008" sldId="266"/>
            <ac:spMk id="3" creationId="{399BAC3F-40E8-46B8-8BAA-833D36BD9B9A}"/>
          </ac:spMkLst>
        </pc:spChg>
        <pc:spChg chg="mod">
          <ac:chgData name="Baldwin, Joshua" userId="S::jbaldwin@mtech.edu::610bfc82-a702-4d14-adcf-ddcba8e615ed" providerId="AD" clId="Web-{28F2313F-E09D-2BF9-614A-57B29424E8EA}" dt="2018-12-02T16:36:03.392" v="333" actId="20577"/>
          <ac:spMkLst>
            <pc:docMk/>
            <pc:sldMk cId="3854413008" sldId="266"/>
            <ac:spMk id="4" creationId="{27413BDA-968A-43F9-91B0-5A1019CFF0C4}"/>
          </ac:spMkLst>
        </pc:spChg>
        <pc:spChg chg="mod">
          <ac:chgData name="Baldwin, Joshua" userId="S::jbaldwin@mtech.edu::610bfc82-a702-4d14-adcf-ddcba8e615ed" providerId="AD" clId="Web-{28F2313F-E09D-2BF9-614A-57B29424E8EA}" dt="2018-12-02T16:31:25.005" v="61" actId="20577"/>
          <ac:spMkLst>
            <pc:docMk/>
            <pc:sldMk cId="3854413008" sldId="266"/>
            <ac:spMk id="5" creationId="{56B5AE16-8FC8-40AF-88D2-114804DD91A7}"/>
          </ac:spMkLst>
        </pc:spChg>
        <pc:spChg chg="mod">
          <ac:chgData name="Baldwin, Joshua" userId="S::jbaldwin@mtech.edu::610bfc82-a702-4d14-adcf-ddcba8e615ed" providerId="AD" clId="Web-{28F2313F-E09D-2BF9-614A-57B29424E8EA}" dt="2018-12-02T16:46:58.730" v="662" actId="20577"/>
          <ac:spMkLst>
            <pc:docMk/>
            <pc:sldMk cId="3854413008" sldId="266"/>
            <ac:spMk id="6" creationId="{41414269-4F8D-463C-8861-372E563425D8}"/>
          </ac:spMkLst>
        </pc:spChg>
      </pc:sldChg>
      <pc:sldChg chg="addSp delSp modSp new mod setBg setClrOvrMap">
        <pc:chgData name="Baldwin, Joshua" userId="S::jbaldwin@mtech.edu::610bfc82-a702-4d14-adcf-ddcba8e615ed" providerId="AD" clId="Web-{28F2313F-E09D-2BF9-614A-57B29424E8EA}" dt="2018-12-02T17:57:27.099" v="893" actId="20577"/>
        <pc:sldMkLst>
          <pc:docMk/>
          <pc:sldMk cId="3077997446" sldId="267"/>
        </pc:sldMkLst>
        <pc:spChg chg="mod">
          <ac:chgData name="Baldwin, Joshua" userId="S::jbaldwin@mtech.edu::610bfc82-a702-4d14-adcf-ddcba8e615ed" providerId="AD" clId="Web-{28F2313F-E09D-2BF9-614A-57B29424E8EA}" dt="2018-12-02T16:50:07.519" v="754"/>
          <ac:spMkLst>
            <pc:docMk/>
            <pc:sldMk cId="3077997446" sldId="267"/>
            <ac:spMk id="2" creationId="{DFC34B70-F2B8-4EC3-8FA4-11C5990B291E}"/>
          </ac:spMkLst>
        </pc:spChg>
        <pc:spChg chg="mod">
          <ac:chgData name="Baldwin, Joshua" userId="S::jbaldwin@mtech.edu::610bfc82-a702-4d14-adcf-ddcba8e615ed" providerId="AD" clId="Web-{28F2313F-E09D-2BF9-614A-57B29424E8EA}" dt="2018-12-02T17:57:27.099" v="893" actId="20577"/>
          <ac:spMkLst>
            <pc:docMk/>
            <pc:sldMk cId="3077997446" sldId="267"/>
            <ac:spMk id="3" creationId="{E21F6459-0EA2-4841-9381-FCD955D7C78F}"/>
          </ac:spMkLst>
        </pc:spChg>
        <pc:spChg chg="add del mod">
          <ac:chgData name="Baldwin, Joshua" userId="S::jbaldwin@mtech.edu::610bfc82-a702-4d14-adcf-ddcba8e615ed" providerId="AD" clId="Web-{28F2313F-E09D-2BF9-614A-57B29424E8EA}" dt="2018-12-02T16:49:33.721" v="749"/>
          <ac:spMkLst>
            <pc:docMk/>
            <pc:sldMk cId="3077997446" sldId="267"/>
            <ac:spMk id="4" creationId="{A007DBD7-4CEA-4852-95E5-32B79B035B9D}"/>
          </ac:spMkLst>
        </pc:spChg>
        <pc:spChg chg="add">
          <ac:chgData name="Baldwin, Joshua" userId="S::jbaldwin@mtech.edu::610bfc82-a702-4d14-adcf-ddcba8e615ed" providerId="AD" clId="Web-{28F2313F-E09D-2BF9-614A-57B29424E8EA}" dt="2018-12-02T16:50:07.519" v="754"/>
          <ac:spMkLst>
            <pc:docMk/>
            <pc:sldMk cId="3077997446" sldId="267"/>
            <ac:spMk id="10" creationId="{CF62D2A7-8207-488C-9F46-316BA81A16C8}"/>
          </ac:spMkLst>
        </pc:spChg>
        <pc:spChg chg="add">
          <ac:chgData name="Baldwin, Joshua" userId="S::jbaldwin@mtech.edu::610bfc82-a702-4d14-adcf-ddcba8e615ed" providerId="AD" clId="Web-{28F2313F-E09D-2BF9-614A-57B29424E8EA}" dt="2018-12-02T16:50:07.519" v="754"/>
          <ac:spMkLst>
            <pc:docMk/>
            <pc:sldMk cId="3077997446" sldId="267"/>
            <ac:spMk id="12" creationId="{52AC6D7F-F068-4E11-BB06-F601D89BB980}"/>
          </ac:spMkLst>
        </pc:spChg>
        <pc:picChg chg="add mod">
          <ac:chgData name="Baldwin, Joshua" userId="S::jbaldwin@mtech.edu::610bfc82-a702-4d14-adcf-ddcba8e615ed" providerId="AD" clId="Web-{28F2313F-E09D-2BF9-614A-57B29424E8EA}" dt="2018-12-02T16:50:07.519" v="754"/>
          <ac:picMkLst>
            <pc:docMk/>
            <pc:sldMk cId="3077997446" sldId="267"/>
            <ac:picMk id="5" creationId="{5C1D67B9-6D59-43A5-98C8-1025E5B4A4DD}"/>
          </ac:picMkLst>
        </pc:picChg>
        <pc:picChg chg="add mod">
          <ac:chgData name="Baldwin, Joshua" userId="S::jbaldwin@mtech.edu::610bfc82-a702-4d14-adcf-ddcba8e615ed" providerId="AD" clId="Web-{28F2313F-E09D-2BF9-614A-57B29424E8EA}" dt="2018-12-02T16:51:26.053" v="758" actId="1076"/>
          <ac:picMkLst>
            <pc:docMk/>
            <pc:sldMk cId="3077997446" sldId="267"/>
            <ac:picMk id="7" creationId="{18D550C5-2CC4-407A-9C34-9E561F3C0362}"/>
          </ac:picMkLst>
        </pc:picChg>
        <pc:picChg chg="add del mod">
          <ac:chgData name="Baldwin, Joshua" userId="S::jbaldwin@mtech.edu::610bfc82-a702-4d14-adcf-ddcba8e615ed" providerId="AD" clId="Web-{28F2313F-E09D-2BF9-614A-57B29424E8EA}" dt="2018-12-02T16:51:58.914" v="760"/>
          <ac:picMkLst>
            <pc:docMk/>
            <pc:sldMk cId="3077997446" sldId="267"/>
            <ac:picMk id="9" creationId="{7FF3394E-582E-4E16-8749-532AC3CA74B5}"/>
          </ac:picMkLst>
        </pc:picChg>
        <pc:picChg chg="add mod modCrop">
          <ac:chgData name="Baldwin, Joshua" userId="S::jbaldwin@mtech.edu::610bfc82-a702-4d14-adcf-ddcba8e615ed" providerId="AD" clId="Web-{28F2313F-E09D-2BF9-614A-57B29424E8EA}" dt="2018-12-02T16:52:48.057" v="767" actId="1076"/>
          <ac:picMkLst>
            <pc:docMk/>
            <pc:sldMk cId="3077997446" sldId="267"/>
            <ac:picMk id="13" creationId="{9B5EDC3B-494E-4834-A7DA-844282399654}"/>
          </ac:picMkLst>
        </pc:picChg>
      </pc:sldChg>
      <pc:sldChg chg="delSp modSp add replId">
        <pc:chgData name="Baldwin, Joshua" userId="S::jbaldwin@mtech.edu::610bfc82-a702-4d14-adcf-ddcba8e615ed" providerId="AD" clId="Web-{28F2313F-E09D-2BF9-614A-57B29424E8EA}" dt="2018-12-02T17:57:16.848" v="887" actId="20577"/>
        <pc:sldMkLst>
          <pc:docMk/>
          <pc:sldMk cId="1536647403" sldId="268"/>
        </pc:sldMkLst>
        <pc:spChg chg="mod">
          <ac:chgData name="Baldwin, Joshua" userId="S::jbaldwin@mtech.edu::610bfc82-a702-4d14-adcf-ddcba8e615ed" providerId="AD" clId="Web-{28F2313F-E09D-2BF9-614A-57B29424E8EA}" dt="2018-12-02T16:53:17.636" v="776" actId="20577"/>
          <ac:spMkLst>
            <pc:docMk/>
            <pc:sldMk cId="1536647403" sldId="268"/>
            <ac:spMk id="2" creationId="{DFC34B70-F2B8-4EC3-8FA4-11C5990B291E}"/>
          </ac:spMkLst>
        </pc:spChg>
        <pc:spChg chg="mod">
          <ac:chgData name="Baldwin, Joshua" userId="S::jbaldwin@mtech.edu::610bfc82-a702-4d14-adcf-ddcba8e615ed" providerId="AD" clId="Web-{28F2313F-E09D-2BF9-614A-57B29424E8EA}" dt="2018-12-02T17:57:16.848" v="887" actId="20577"/>
          <ac:spMkLst>
            <pc:docMk/>
            <pc:sldMk cId="1536647403" sldId="268"/>
            <ac:spMk id="3" creationId="{E21F6459-0EA2-4841-9381-FCD955D7C78F}"/>
          </ac:spMkLst>
        </pc:spChg>
        <pc:picChg chg="del">
          <ac:chgData name="Baldwin, Joshua" userId="S::jbaldwin@mtech.edu::610bfc82-a702-4d14-adcf-ddcba8e615ed" providerId="AD" clId="Web-{28F2313F-E09D-2BF9-614A-57B29424E8EA}" dt="2018-12-02T16:53:10.589" v="769"/>
          <ac:picMkLst>
            <pc:docMk/>
            <pc:sldMk cId="1536647403" sldId="268"/>
            <ac:picMk id="13" creationId="{9B5EDC3B-494E-4834-A7DA-844282399654}"/>
          </ac:picMkLst>
        </pc:picChg>
      </pc:sldChg>
      <pc:sldChg chg="addSp delSp modSp add replId">
        <pc:chgData name="Baldwin, Joshua" userId="S::jbaldwin@mtech.edu::610bfc82-a702-4d14-adcf-ddcba8e615ed" providerId="AD" clId="Web-{28F2313F-E09D-2BF9-614A-57B29424E8EA}" dt="2018-12-02T18:00:10.751" v="1055" actId="20577"/>
        <pc:sldMkLst>
          <pc:docMk/>
          <pc:sldMk cId="2413115130" sldId="269"/>
        </pc:sldMkLst>
        <pc:spChg chg="mod">
          <ac:chgData name="Baldwin, Joshua" userId="S::jbaldwin@mtech.edu::610bfc82-a702-4d14-adcf-ddcba8e615ed" providerId="AD" clId="Web-{28F2313F-E09D-2BF9-614A-57B29424E8EA}" dt="2018-12-02T17:57:52.397" v="907" actId="20577"/>
          <ac:spMkLst>
            <pc:docMk/>
            <pc:sldMk cId="2413115130" sldId="269"/>
            <ac:spMk id="2" creationId="{DFC34B70-F2B8-4EC3-8FA4-11C5990B291E}"/>
          </ac:spMkLst>
        </pc:spChg>
        <pc:spChg chg="mod">
          <ac:chgData name="Baldwin, Joshua" userId="S::jbaldwin@mtech.edu::610bfc82-a702-4d14-adcf-ddcba8e615ed" providerId="AD" clId="Web-{28F2313F-E09D-2BF9-614A-57B29424E8EA}" dt="2018-12-02T18:00:10.751" v="1055" actId="20577"/>
          <ac:spMkLst>
            <pc:docMk/>
            <pc:sldMk cId="2413115130" sldId="269"/>
            <ac:spMk id="3" creationId="{E21F6459-0EA2-4841-9381-FCD955D7C78F}"/>
          </ac:spMkLst>
        </pc:spChg>
        <pc:picChg chg="add">
          <ac:chgData name="Baldwin, Joshua" userId="S::jbaldwin@mtech.edu::610bfc82-a702-4d14-adcf-ddcba8e615ed" providerId="AD" clId="Web-{28F2313F-E09D-2BF9-614A-57B29424E8EA}" dt="2018-12-02T17:57:40.443" v="897"/>
          <ac:picMkLst>
            <pc:docMk/>
            <pc:sldMk cId="2413115130" sldId="269"/>
            <ac:picMk id="4" creationId="{102DDAB0-04B7-40AC-968B-5930B312688C}"/>
          </ac:picMkLst>
        </pc:picChg>
        <pc:picChg chg="del">
          <ac:chgData name="Baldwin, Joshua" userId="S::jbaldwin@mtech.edu::610bfc82-a702-4d14-adcf-ddcba8e615ed" providerId="AD" clId="Web-{28F2313F-E09D-2BF9-614A-57B29424E8EA}" dt="2018-12-02T17:57:46.068" v="898"/>
          <ac:picMkLst>
            <pc:docMk/>
            <pc:sldMk cId="2413115130" sldId="269"/>
            <ac:picMk id="7" creationId="{18D550C5-2CC4-407A-9C34-9E561F3C0362}"/>
          </ac:picMkLst>
        </pc:picChg>
      </pc:sldChg>
      <pc:sldChg chg="delSp modSp add replId">
        <pc:chgData name="Baldwin, Joshua" userId="S::jbaldwin@mtech.edu::610bfc82-a702-4d14-adcf-ddcba8e615ed" providerId="AD" clId="Web-{28F2313F-E09D-2BF9-614A-57B29424E8EA}" dt="2018-12-02T18:02:09.084" v="1257" actId="20577"/>
        <pc:sldMkLst>
          <pc:docMk/>
          <pc:sldMk cId="1335883280" sldId="270"/>
        </pc:sldMkLst>
        <pc:spChg chg="mod">
          <ac:chgData name="Baldwin, Joshua" userId="S::jbaldwin@mtech.edu::610bfc82-a702-4d14-adcf-ddcba8e615ed" providerId="AD" clId="Web-{28F2313F-E09D-2BF9-614A-57B29424E8EA}" dt="2018-12-02T18:00:31.393" v="1074" actId="20577"/>
          <ac:spMkLst>
            <pc:docMk/>
            <pc:sldMk cId="1335883280" sldId="270"/>
            <ac:spMk id="2" creationId="{DFC34B70-F2B8-4EC3-8FA4-11C5990B291E}"/>
          </ac:spMkLst>
        </pc:spChg>
        <pc:spChg chg="mod">
          <ac:chgData name="Baldwin, Joshua" userId="S::jbaldwin@mtech.edu::610bfc82-a702-4d14-adcf-ddcba8e615ed" providerId="AD" clId="Web-{28F2313F-E09D-2BF9-614A-57B29424E8EA}" dt="2018-12-02T18:02:09.084" v="1257" actId="20577"/>
          <ac:spMkLst>
            <pc:docMk/>
            <pc:sldMk cId="1335883280" sldId="270"/>
            <ac:spMk id="3" creationId="{E21F6459-0EA2-4841-9381-FCD955D7C78F}"/>
          </ac:spMkLst>
        </pc:spChg>
        <pc:picChg chg="del">
          <ac:chgData name="Baldwin, Joshua" userId="S::jbaldwin@mtech.edu::610bfc82-a702-4d14-adcf-ddcba8e615ed" providerId="AD" clId="Web-{28F2313F-E09D-2BF9-614A-57B29424E8EA}" dt="2018-12-02T18:00:27.127" v="1059"/>
          <ac:picMkLst>
            <pc:docMk/>
            <pc:sldMk cId="1335883280" sldId="270"/>
            <ac:picMk id="4" creationId="{102DDAB0-04B7-40AC-968B-5930B312688C}"/>
          </ac:picMkLst>
        </pc:picChg>
      </pc:sldChg>
      <pc:sldChg chg="addSp delSp modSp add replId">
        <pc:chgData name="Baldwin, Joshua" userId="S::jbaldwin@mtech.edu::610bfc82-a702-4d14-adcf-ddcba8e615ed" providerId="AD" clId="Web-{28F2313F-E09D-2BF9-614A-57B29424E8EA}" dt="2018-12-02T18:16:10.748" v="1556" actId="1076"/>
        <pc:sldMkLst>
          <pc:docMk/>
          <pc:sldMk cId="3335041381" sldId="271"/>
        </pc:sldMkLst>
        <pc:spChg chg="mod">
          <ac:chgData name="Baldwin, Joshua" userId="S::jbaldwin@mtech.edu::610bfc82-a702-4d14-adcf-ddcba8e615ed" providerId="AD" clId="Web-{28F2313F-E09D-2BF9-614A-57B29424E8EA}" dt="2018-12-02T18:04:26.934" v="1362" actId="20577"/>
          <ac:spMkLst>
            <pc:docMk/>
            <pc:sldMk cId="3335041381" sldId="271"/>
            <ac:spMk id="2" creationId="{DFC34B70-F2B8-4EC3-8FA4-11C5990B291E}"/>
          </ac:spMkLst>
        </pc:spChg>
        <pc:spChg chg="mod">
          <ac:chgData name="Baldwin, Joshua" userId="S::jbaldwin@mtech.edu::610bfc82-a702-4d14-adcf-ddcba8e615ed" providerId="AD" clId="Web-{28F2313F-E09D-2BF9-614A-57B29424E8EA}" dt="2018-12-02T18:07:16.707" v="1545" actId="20577"/>
          <ac:spMkLst>
            <pc:docMk/>
            <pc:sldMk cId="3335041381" sldId="271"/>
            <ac:spMk id="3" creationId="{E21F6459-0EA2-4841-9381-FCD955D7C78F}"/>
          </ac:spMkLst>
        </pc:spChg>
        <pc:picChg chg="add del">
          <ac:chgData name="Baldwin, Joshua" userId="S::jbaldwin@mtech.edu::610bfc82-a702-4d14-adcf-ddcba8e615ed" providerId="AD" clId="Web-{28F2313F-E09D-2BF9-614A-57B29424E8EA}" dt="2018-12-02T18:04:54.263" v="1371"/>
          <ac:picMkLst>
            <pc:docMk/>
            <pc:sldMk cId="3335041381" sldId="271"/>
            <ac:picMk id="4" creationId="{0DDB5BB4-574F-46B1-AC90-949CB978D87C}"/>
          </ac:picMkLst>
        </pc:picChg>
        <pc:picChg chg="add del mod">
          <ac:chgData name="Baldwin, Joshua" userId="S::jbaldwin@mtech.edu::610bfc82-a702-4d14-adcf-ddcba8e615ed" providerId="AD" clId="Web-{28F2313F-E09D-2BF9-614A-57B29424E8EA}" dt="2018-12-02T18:15:28.043" v="1550"/>
          <ac:picMkLst>
            <pc:docMk/>
            <pc:sldMk cId="3335041381" sldId="271"/>
            <ac:picMk id="6" creationId="{FE117A1C-4B0C-4BF9-B818-7A550462F7A7}"/>
          </ac:picMkLst>
        </pc:picChg>
        <pc:picChg chg="add mod">
          <ac:chgData name="Baldwin, Joshua" userId="S::jbaldwin@mtech.edu::610bfc82-a702-4d14-adcf-ddcba8e615ed" providerId="AD" clId="Web-{28F2313F-E09D-2BF9-614A-57B29424E8EA}" dt="2018-12-02T18:16:10.748" v="1556" actId="1076"/>
          <ac:picMkLst>
            <pc:docMk/>
            <pc:sldMk cId="3335041381" sldId="271"/>
            <ac:picMk id="9" creationId="{661A3F1D-38F9-468F-B571-40D5DA9B166C}"/>
          </ac:picMkLst>
        </pc:picChg>
      </pc:sldChg>
      <pc:sldChg chg="addSp delSp modSp new mod setBg">
        <pc:chgData name="Baldwin, Joshua" userId="S::jbaldwin@mtech.edu::610bfc82-a702-4d14-adcf-ddcba8e615ed" providerId="AD" clId="Web-{28F2313F-E09D-2BF9-614A-57B29424E8EA}" dt="2018-12-02T18:18:35.098" v="1674"/>
        <pc:sldMkLst>
          <pc:docMk/>
          <pc:sldMk cId="3870560087" sldId="272"/>
        </pc:sldMkLst>
        <pc:spChg chg="mod">
          <ac:chgData name="Baldwin, Joshua" userId="S::jbaldwin@mtech.edu::610bfc82-a702-4d14-adcf-ddcba8e615ed" providerId="AD" clId="Web-{28F2313F-E09D-2BF9-614A-57B29424E8EA}" dt="2018-12-02T18:18:35.098" v="1674"/>
          <ac:spMkLst>
            <pc:docMk/>
            <pc:sldMk cId="3870560087" sldId="272"/>
            <ac:spMk id="2" creationId="{45FB2A5B-1FFF-4CC0-93DB-9B611D3EA13E}"/>
          </ac:spMkLst>
        </pc:spChg>
        <pc:spChg chg="mod">
          <ac:chgData name="Baldwin, Joshua" userId="S::jbaldwin@mtech.edu::610bfc82-a702-4d14-adcf-ddcba8e615ed" providerId="AD" clId="Web-{28F2313F-E09D-2BF9-614A-57B29424E8EA}" dt="2018-12-02T18:18:35.098" v="1674"/>
          <ac:spMkLst>
            <pc:docMk/>
            <pc:sldMk cId="3870560087" sldId="272"/>
            <ac:spMk id="3" creationId="{1DEED114-05F7-4EF1-AD1A-9F6D6388F59F}"/>
          </ac:spMkLst>
        </pc:spChg>
        <pc:spChg chg="del">
          <ac:chgData name="Baldwin, Joshua" userId="S::jbaldwin@mtech.edu::610bfc82-a702-4d14-adcf-ddcba8e615ed" providerId="AD" clId="Web-{28F2313F-E09D-2BF9-614A-57B29424E8EA}" dt="2018-12-02T18:18:25.160" v="1673"/>
          <ac:spMkLst>
            <pc:docMk/>
            <pc:sldMk cId="3870560087" sldId="272"/>
            <ac:spMk id="4" creationId="{D1773E7A-6054-462D-A0F1-00BD951F24C2}"/>
          </ac:spMkLst>
        </pc:spChg>
        <pc:spChg chg="add">
          <ac:chgData name="Baldwin, Joshua" userId="S::jbaldwin@mtech.edu::610bfc82-a702-4d14-adcf-ddcba8e615ed" providerId="AD" clId="Web-{28F2313F-E09D-2BF9-614A-57B29424E8EA}" dt="2018-12-02T18:18:35.098" v="1674"/>
          <ac:spMkLst>
            <pc:docMk/>
            <pc:sldMk cId="3870560087" sldId="272"/>
            <ac:spMk id="10" creationId="{867D4867-5BA7-4462-B2F6-A23F4A622AA7}"/>
          </ac:spMkLst>
        </pc:spChg>
        <pc:picChg chg="add mod ord">
          <ac:chgData name="Baldwin, Joshua" userId="S::jbaldwin@mtech.edu::610bfc82-a702-4d14-adcf-ddcba8e615ed" providerId="AD" clId="Web-{28F2313F-E09D-2BF9-614A-57B29424E8EA}" dt="2018-12-02T18:18:35.098" v="1674"/>
          <ac:picMkLst>
            <pc:docMk/>
            <pc:sldMk cId="3870560087" sldId="272"/>
            <ac:picMk id="5" creationId="{62641881-456D-4CAB-B401-67B1F511C700}"/>
          </ac:picMkLst>
        </pc:picChg>
      </pc:sldChg>
      <pc:sldChg chg="modSp new">
        <pc:chgData name="Baldwin, Joshua" userId="S::jbaldwin@mtech.edu::610bfc82-a702-4d14-adcf-ddcba8e615ed" providerId="AD" clId="Web-{28F2313F-E09D-2BF9-614A-57B29424E8EA}" dt="2018-12-02T18:19:24.382" v="1697" actId="20577"/>
        <pc:sldMkLst>
          <pc:docMk/>
          <pc:sldMk cId="3743868178" sldId="273"/>
        </pc:sldMkLst>
        <pc:spChg chg="mod">
          <ac:chgData name="Baldwin, Joshua" userId="S::jbaldwin@mtech.edu::610bfc82-a702-4d14-adcf-ddcba8e615ed" providerId="AD" clId="Web-{28F2313F-E09D-2BF9-614A-57B29424E8EA}" dt="2018-12-02T18:18:56.334" v="1680" actId="20577"/>
          <ac:spMkLst>
            <pc:docMk/>
            <pc:sldMk cId="3743868178" sldId="273"/>
            <ac:spMk id="2" creationId="{606E57EB-BEFB-484F-B6F5-34B7068F2E06}"/>
          </ac:spMkLst>
        </pc:spChg>
        <pc:spChg chg="mod">
          <ac:chgData name="Baldwin, Joshua" userId="S::jbaldwin@mtech.edu::610bfc82-a702-4d14-adcf-ddcba8e615ed" providerId="AD" clId="Web-{28F2313F-E09D-2BF9-614A-57B29424E8EA}" dt="2018-12-02T18:19:24.382" v="1697" actId="20577"/>
          <ac:spMkLst>
            <pc:docMk/>
            <pc:sldMk cId="3743868178" sldId="273"/>
            <ac:spMk id="3" creationId="{59802971-36C6-43F2-A487-42E4337B92E7}"/>
          </ac:spMkLst>
        </pc:spChg>
      </pc:sldChg>
    </pc:docChg>
  </pc:docChgLst>
  <pc:docChgLst>
    <pc:chgData name="Baldwin, Joshua" userId="S::jbaldwin@mtech.edu::610bfc82-a702-4d14-adcf-ddcba8e615ed" providerId="AD" clId="Web-{AC641A44-49E0-3C47-165B-3B9D1988E56A}"/>
    <pc:docChg chg="modSld">
      <pc:chgData name="Baldwin, Joshua" userId="S::jbaldwin@mtech.edu::610bfc82-a702-4d14-adcf-ddcba8e615ed" providerId="AD" clId="Web-{AC641A44-49E0-3C47-165B-3B9D1988E56A}" dt="2018-12-03T15:22:46.149" v="20" actId="20577"/>
      <pc:docMkLst>
        <pc:docMk/>
      </pc:docMkLst>
      <pc:sldChg chg="modSp">
        <pc:chgData name="Baldwin, Joshua" userId="S::jbaldwin@mtech.edu::610bfc82-a702-4d14-adcf-ddcba8e615ed" providerId="AD" clId="Web-{AC641A44-49E0-3C47-165B-3B9D1988E56A}" dt="2018-12-03T15:14:15.080" v="0" actId="20577"/>
        <pc:sldMkLst>
          <pc:docMk/>
          <pc:sldMk cId="191575339" sldId="264"/>
        </pc:sldMkLst>
        <pc:spChg chg="mod">
          <ac:chgData name="Baldwin, Joshua" userId="S::jbaldwin@mtech.edu::610bfc82-a702-4d14-adcf-ddcba8e615ed" providerId="AD" clId="Web-{AC641A44-49E0-3C47-165B-3B9D1988E56A}" dt="2018-12-03T15:14:15.080" v="0" actId="20577"/>
          <ac:spMkLst>
            <pc:docMk/>
            <pc:sldMk cId="191575339" sldId="264"/>
            <ac:spMk id="3" creationId="{A34E5AA3-F7BB-4A67-AA3C-3DE93FE18459}"/>
          </ac:spMkLst>
        </pc:spChg>
      </pc:sldChg>
      <pc:sldChg chg="modSp">
        <pc:chgData name="Baldwin, Joshua" userId="S::jbaldwin@mtech.edu::610bfc82-a702-4d14-adcf-ddcba8e615ed" providerId="AD" clId="Web-{AC641A44-49E0-3C47-165B-3B9D1988E56A}" dt="2018-12-03T15:22:46.149" v="19" actId="20577"/>
        <pc:sldMkLst>
          <pc:docMk/>
          <pc:sldMk cId="1335883280" sldId="270"/>
        </pc:sldMkLst>
        <pc:spChg chg="mod">
          <ac:chgData name="Baldwin, Joshua" userId="S::jbaldwin@mtech.edu::610bfc82-a702-4d14-adcf-ddcba8e615ed" providerId="AD" clId="Web-{AC641A44-49E0-3C47-165B-3B9D1988E56A}" dt="2018-12-03T15:22:46.149" v="19" actId="20577"/>
          <ac:spMkLst>
            <pc:docMk/>
            <pc:sldMk cId="1335883280" sldId="270"/>
            <ac:spMk id="3" creationId="{E21F6459-0EA2-4841-9381-FCD955D7C78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12/3/2018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ark.intel.com/products/95442/Intel-Core-i3-7100U-Processor-3M-Cache-2-40-GHz-" TargetMode="External"/><Relationship Id="rId2" Type="http://schemas.openxmlformats.org/officeDocument/2006/relationships/hyperlink" Target="https://www-03.ibm.com/ibm/history/exhibits/mainframe/mainframe_PP702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fttt.com/" TargetMode="External"/><Relationship Id="rId4" Type="http://schemas.openxmlformats.org/officeDocument/2006/relationships/hyperlink" Target="https://www.webmd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Rule Based Systems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Joshua C. Baldwin</a:t>
            </a:r>
          </a:p>
          <a:p>
            <a:r>
              <a:rPr lang="en-US">
                <a:cs typeface="Calibri"/>
              </a:rPr>
              <a:t>CSCI 446</a:t>
            </a:r>
          </a:p>
          <a:p>
            <a:r>
              <a:rPr lang="en-US">
                <a:cs typeface="Calibri"/>
              </a:rPr>
              <a:t>Fall 2018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A0A70091-B655-4F31-BC59-B177176AB6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81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7799E4-8597-48EF-A9EF-73F2DDB40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cs typeface="Calibri Light"/>
              </a:rPr>
              <a:t>User Interface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E5AA3-F7BB-4A67-AA3C-3DE93FE18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400" dirty="0">
                <a:cs typeface="Calibri"/>
              </a:rPr>
              <a:t>Varies based on needs</a:t>
            </a:r>
            <a:endParaRPr lang="en-US" dirty="0"/>
          </a:p>
          <a:p>
            <a:r>
              <a:rPr lang="en-US" sz="1400" dirty="0">
                <a:cs typeface="Calibri"/>
              </a:rPr>
              <a:t>Two usual ways</a:t>
            </a:r>
          </a:p>
          <a:p>
            <a:pPr lvl="1"/>
            <a:r>
              <a:rPr lang="en-US" sz="1000" dirty="0">
                <a:cs typeface="Calibri"/>
              </a:rPr>
              <a:t>It asks you</a:t>
            </a:r>
          </a:p>
          <a:p>
            <a:pPr lvl="1"/>
            <a:r>
              <a:rPr lang="en-US" sz="1000" dirty="0">
                <a:cs typeface="Calibri"/>
              </a:rPr>
              <a:t>You ask it</a:t>
            </a:r>
          </a:p>
          <a:p>
            <a:r>
              <a:rPr lang="en-US" sz="1400" dirty="0">
                <a:cs typeface="Calibri"/>
              </a:rPr>
              <a:t>WebMD</a:t>
            </a:r>
          </a:p>
          <a:p>
            <a:r>
              <a:rPr lang="en-US" sz="1400" dirty="0">
                <a:cs typeface="Calibri"/>
              </a:rPr>
              <a:t>MYCIN</a:t>
            </a:r>
          </a:p>
          <a:p>
            <a:pPr lvl="1"/>
            <a:endParaRPr lang="en-US" sz="1000" dirty="0">
              <a:cs typeface="Calibri"/>
            </a:endParaRPr>
          </a:p>
          <a:p>
            <a:endParaRPr lang="en-US" sz="1400" dirty="0">
              <a:cs typeface="Calibri"/>
            </a:endParaRPr>
          </a:p>
        </p:txBody>
      </p:sp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163C787A-15EC-40E3-A47F-6212F2558442}"/>
              </a:ext>
            </a:extLst>
          </p:cNvPr>
          <p:cNvSpPr/>
          <p:nvPr/>
        </p:nvSpPr>
        <p:spPr>
          <a:xfrm>
            <a:off x="8140461" y="110619"/>
            <a:ext cx="3344173" cy="199287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cs typeface="Calibri"/>
              </a:rPr>
              <a:t>But will it play the same?</a:t>
            </a:r>
          </a:p>
        </p:txBody>
      </p:sp>
    </p:spTree>
    <p:extLst>
      <p:ext uri="{BB962C8B-B14F-4D97-AF65-F5344CB8AC3E}">
        <p14:creationId xmlns:p14="http://schemas.microsoft.com/office/powerpoint/2010/main" val="5649724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34B70-F2B8-4EC3-8FA4-11C5990B2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Applications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F6459-0EA2-4841-9381-FCD955D7C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>
                <a:cs typeface="Calibri"/>
              </a:rPr>
              <a:t>Expert systems</a:t>
            </a:r>
          </a:p>
          <a:p>
            <a:r>
              <a:rPr lang="en-US" sz="1800">
                <a:cs typeface="Calibri"/>
              </a:rPr>
              <a:t>IFTTT.com</a:t>
            </a:r>
          </a:p>
          <a:p>
            <a:r>
              <a:rPr lang="en-US" sz="1800">
                <a:cs typeface="Calibri"/>
              </a:rPr>
              <a:t>Chatbots and Boring AI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Graphic 5">
            <a:extLst>
              <a:ext uri="{FF2B5EF4-FFF2-40B4-BE49-F238E27FC236}">
                <a16:creationId xmlns:a16="http://schemas.microsoft.com/office/drawing/2014/main" id="{5C1D67B9-6D59-43A5-98C8-1025E5B4A4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4057" y="681745"/>
            <a:ext cx="3796790" cy="3719304"/>
          </a:xfrm>
          <a:prstGeom prst="rect">
            <a:avLst/>
          </a:prstGeom>
        </p:spPr>
      </p:pic>
      <p:pic>
        <p:nvPicPr>
          <p:cNvPr id="7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18D550C5-2CC4-407A-9C34-9E561F3C03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6375" y="2105025"/>
            <a:ext cx="1371600" cy="695325"/>
          </a:xfrm>
          <a:prstGeom prst="rect">
            <a:avLst/>
          </a:prstGeom>
        </p:spPr>
      </p:pic>
      <p:pic>
        <p:nvPicPr>
          <p:cNvPr id="13" name="Picture 1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9B5EDC3B-494E-4834-A7DA-84428239965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7778" t="11067" r="28819" b="395"/>
          <a:stretch/>
        </p:blipFill>
        <p:spPr>
          <a:xfrm rot="-1560000">
            <a:off x="7975650" y="2241528"/>
            <a:ext cx="838205" cy="150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799744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34B70-F2B8-4EC3-8FA4-11C5990B2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 dirty="0">
                <a:cs typeface="Calibri Light"/>
              </a:rPr>
              <a:t>Expert Systems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F6459-0EA2-4841-9381-FCD955D7C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>
                <a:cs typeface="Calibri"/>
              </a:rPr>
              <a:t>Using a rule bases system as a fake expert</a:t>
            </a:r>
          </a:p>
          <a:p>
            <a:r>
              <a:rPr lang="en-US" sz="1800" dirty="0">
                <a:cs typeface="Calibri"/>
              </a:rPr>
              <a:t>Faster and more accurate that humans</a:t>
            </a:r>
          </a:p>
          <a:p>
            <a:r>
              <a:rPr lang="en-US" sz="1800" dirty="0">
                <a:cs typeface="Calibri"/>
              </a:rPr>
              <a:t>MYCIN</a:t>
            </a:r>
            <a:endParaRPr lang="en-US" dirty="0"/>
          </a:p>
          <a:p>
            <a:pPr lvl="1"/>
            <a:r>
              <a:rPr lang="en-US" sz="1800" dirty="0">
                <a:cs typeface="Calibri"/>
              </a:rPr>
              <a:t>65% accuracy</a:t>
            </a:r>
          </a:p>
          <a:p>
            <a:pPr lvl="1"/>
            <a:r>
              <a:rPr lang="en-US" sz="1800" dirty="0">
                <a:cs typeface="Calibri"/>
              </a:rPr>
              <a:t>43%-63% from trained doctors</a:t>
            </a:r>
          </a:p>
          <a:p>
            <a:r>
              <a:rPr lang="en-US" sz="2200">
                <a:cs typeface="Calibri"/>
              </a:rPr>
              <a:t>WebMD</a:t>
            </a:r>
            <a:endParaRPr lang="en-US" sz="2200" dirty="0">
              <a:cs typeface="Calibri"/>
            </a:endParaRPr>
          </a:p>
          <a:p>
            <a:pPr lvl="1"/>
            <a:r>
              <a:rPr lang="en-US" sz="1800">
                <a:cs typeface="Calibri"/>
              </a:rPr>
              <a:t>Please consult a doctor</a:t>
            </a:r>
            <a:endParaRPr lang="en-US" sz="1800" dirty="0">
              <a:cs typeface="Calibri"/>
            </a:endParaRPr>
          </a:p>
          <a:p>
            <a:endParaRPr lang="en-US" sz="2200" dirty="0">
              <a:cs typeface="Calibri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Graphic 5">
            <a:extLst>
              <a:ext uri="{FF2B5EF4-FFF2-40B4-BE49-F238E27FC236}">
                <a16:creationId xmlns:a16="http://schemas.microsoft.com/office/drawing/2014/main" id="{5C1D67B9-6D59-43A5-98C8-1025E5B4A4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4057" y="681745"/>
            <a:ext cx="3796790" cy="3719304"/>
          </a:xfrm>
          <a:prstGeom prst="rect">
            <a:avLst/>
          </a:prstGeom>
        </p:spPr>
      </p:pic>
      <p:pic>
        <p:nvPicPr>
          <p:cNvPr id="7" name="Picture 7" descr="A close up of a logo&#10;&#10;Description generated with very high confidence">
            <a:extLst>
              <a:ext uri="{FF2B5EF4-FFF2-40B4-BE49-F238E27FC236}">
                <a16:creationId xmlns:a16="http://schemas.microsoft.com/office/drawing/2014/main" id="{18D550C5-2CC4-407A-9C34-9E561F3C036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096375" y="2105025"/>
            <a:ext cx="1371600" cy="69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64740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34B70-F2B8-4EC3-8FA4-11C5990B2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IFTTT.com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F6459-0EA2-4841-9381-FCD955D7C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>
                <a:cs typeface="Calibri"/>
              </a:rPr>
              <a:t>If this then that</a:t>
            </a:r>
            <a:endParaRPr lang="en-US"/>
          </a:p>
          <a:p>
            <a:r>
              <a:rPr lang="en-US" sz="1800">
                <a:cs typeface="Calibri"/>
              </a:rPr>
              <a:t>Like a personal rule base system</a:t>
            </a:r>
            <a:endParaRPr lang="en-US" sz="1800" dirty="0">
              <a:cs typeface="Calibri"/>
            </a:endParaRPr>
          </a:p>
          <a:p>
            <a:r>
              <a:rPr lang="en-US" sz="1800">
                <a:cs typeface="Calibri"/>
              </a:rPr>
              <a:t>Works with near any IoT or smart device</a:t>
            </a:r>
            <a:endParaRPr lang="en-US" sz="1800" dirty="0">
              <a:cs typeface="Calibri"/>
            </a:endParaRPr>
          </a:p>
          <a:p>
            <a:r>
              <a:rPr lang="en-US" sz="1800">
                <a:cs typeface="Calibri"/>
              </a:rPr>
              <a:t>Examples</a:t>
            </a:r>
            <a:endParaRPr lang="en-US" sz="1800" dirty="0">
              <a:cs typeface="Calibri"/>
            </a:endParaRPr>
          </a:p>
          <a:p>
            <a:pPr lvl="1"/>
            <a:r>
              <a:rPr lang="en-US" sz="1400">
                <a:cs typeface="Calibri"/>
              </a:rPr>
              <a:t>YouTube to spotify</a:t>
            </a:r>
            <a:endParaRPr lang="en-US" sz="1400" dirty="0">
              <a:cs typeface="Calibri"/>
            </a:endParaRPr>
          </a:p>
          <a:p>
            <a:pPr lvl="1"/>
            <a:r>
              <a:rPr lang="en-US" sz="1400">
                <a:cs typeface="Calibri"/>
              </a:rPr>
              <a:t>Light for the Pizza</a:t>
            </a:r>
            <a:endParaRPr lang="en-US" sz="1400" dirty="0">
              <a:cs typeface="Calibri"/>
            </a:endParaRPr>
          </a:p>
          <a:p>
            <a:pPr lvl="1"/>
            <a:r>
              <a:rPr lang="en-US" sz="1400">
                <a:cs typeface="Calibri"/>
              </a:rPr>
              <a:t>Email the weather</a:t>
            </a:r>
            <a:endParaRPr lang="en-US" sz="1400" dirty="0">
              <a:cs typeface="Calibri"/>
            </a:endParaRPr>
          </a:p>
          <a:p>
            <a:pPr lvl="1"/>
            <a:r>
              <a:rPr lang="en-US" sz="1400">
                <a:cs typeface="Calibri"/>
              </a:rPr>
              <a:t>Start Skyrim as soon as you get home</a:t>
            </a:r>
            <a:endParaRPr lang="en-US" sz="1400" dirty="0">
              <a:cs typeface="Calibri"/>
            </a:endParaRPr>
          </a:p>
          <a:p>
            <a:endParaRPr lang="en-US" sz="2200" dirty="0">
              <a:cs typeface="Calibri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Graphic 5">
            <a:extLst>
              <a:ext uri="{FF2B5EF4-FFF2-40B4-BE49-F238E27FC236}">
                <a16:creationId xmlns:a16="http://schemas.microsoft.com/office/drawing/2014/main" id="{5C1D67B9-6D59-43A5-98C8-1025E5B4A4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4057" y="681745"/>
            <a:ext cx="3796790" cy="3719304"/>
          </a:xfrm>
          <a:prstGeom prst="rect">
            <a:avLst/>
          </a:prstGeom>
        </p:spPr>
      </p:pic>
      <p:pic>
        <p:nvPicPr>
          <p:cNvPr id="4" name="Picture 13" descr="A screenshot of a cell phone&#10;&#10;Description generated with very high confidence">
            <a:extLst>
              <a:ext uri="{FF2B5EF4-FFF2-40B4-BE49-F238E27FC236}">
                <a16:creationId xmlns:a16="http://schemas.microsoft.com/office/drawing/2014/main" id="{102DDAB0-04B7-40AC-968B-5930B312688C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27778" t="11067" r="28819" b="395"/>
          <a:stretch/>
        </p:blipFill>
        <p:spPr>
          <a:xfrm rot="20040000">
            <a:off x="7975650" y="2241528"/>
            <a:ext cx="838205" cy="1503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1151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34B70-F2B8-4EC3-8FA4-11C5990B2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Chatbots/Boring AI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F6459-0EA2-4841-9381-FCD955D7C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 dirty="0">
                <a:cs typeface="Calibri"/>
              </a:rPr>
              <a:t>Less </a:t>
            </a:r>
            <a:r>
              <a:rPr lang="en-US" sz="1800" dirty="0" err="1">
                <a:cs typeface="Calibri"/>
              </a:rPr>
              <a:t>inteligence</a:t>
            </a:r>
            <a:r>
              <a:rPr lang="en-US" sz="1800" dirty="0">
                <a:cs typeface="Calibri"/>
              </a:rPr>
              <a:t> more subordinance</a:t>
            </a:r>
          </a:p>
          <a:p>
            <a:r>
              <a:rPr lang="en-US" sz="1800" dirty="0">
                <a:cs typeface="Calibri"/>
              </a:rPr>
              <a:t>Get a discord bot to do it for you</a:t>
            </a:r>
          </a:p>
          <a:p>
            <a:pPr lvl="1"/>
            <a:r>
              <a:rPr lang="en-US" sz="1400" dirty="0">
                <a:cs typeface="Calibri"/>
              </a:rPr>
              <a:t>Add things to a calendar</a:t>
            </a:r>
          </a:p>
          <a:p>
            <a:pPr lvl="1"/>
            <a:r>
              <a:rPr lang="en-US" sz="1400">
                <a:cs typeface="Calibri"/>
              </a:rPr>
              <a:t>Automatically change usernames/roles</a:t>
            </a:r>
            <a:endParaRPr lang="en-US" sz="1400" dirty="0">
              <a:cs typeface="Calibri"/>
            </a:endParaRPr>
          </a:p>
          <a:p>
            <a:r>
              <a:rPr lang="en-US" sz="1800" dirty="0">
                <a:cs typeface="Calibri"/>
              </a:rPr>
              <a:t>Line following robots</a:t>
            </a:r>
          </a:p>
          <a:p>
            <a:r>
              <a:rPr lang="en-US" sz="1800" dirty="0">
                <a:cs typeface="Calibri"/>
              </a:rPr>
              <a:t>Wall 'avoiding' robots</a:t>
            </a:r>
          </a:p>
          <a:p>
            <a:endParaRPr lang="en-US" sz="2200" dirty="0">
              <a:cs typeface="Calibri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Graphic 5">
            <a:extLst>
              <a:ext uri="{FF2B5EF4-FFF2-40B4-BE49-F238E27FC236}">
                <a16:creationId xmlns:a16="http://schemas.microsoft.com/office/drawing/2014/main" id="{5C1D67B9-6D59-43A5-98C8-1025E5B4A4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4057" y="681745"/>
            <a:ext cx="3796790" cy="3719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588328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34B70-F2B8-4EC3-8FA4-11C5990B2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803325"/>
            <a:ext cx="5314536" cy="1325563"/>
          </a:xfrm>
        </p:spPr>
        <p:txBody>
          <a:bodyPr>
            <a:normAutofit/>
          </a:bodyPr>
          <a:lstStyle/>
          <a:p>
            <a:r>
              <a:rPr lang="en-US">
                <a:cs typeface="Calibri Light"/>
              </a:rPr>
              <a:t>Cons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1F6459-0EA2-4841-9381-FCD955D7C7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2279018"/>
            <a:ext cx="5314543" cy="337592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1800">
                <a:cs typeface="Calibri"/>
              </a:rPr>
              <a:t>Information is hard to update</a:t>
            </a:r>
            <a:endParaRPr lang="en-US" sz="1800" dirty="0">
              <a:cs typeface="Calibri"/>
            </a:endParaRPr>
          </a:p>
          <a:p>
            <a:r>
              <a:rPr lang="en-US" sz="1800">
                <a:cs typeface="Calibri"/>
              </a:rPr>
              <a:t>Large queries mean lots of re-searching</a:t>
            </a:r>
          </a:p>
          <a:p>
            <a:r>
              <a:rPr lang="en-US" sz="1800">
                <a:cs typeface="Calibri"/>
              </a:rPr>
              <a:t>Constant updating</a:t>
            </a:r>
          </a:p>
          <a:p>
            <a:pPr lvl="1"/>
            <a:r>
              <a:rPr lang="en-US" sz="1400">
                <a:cs typeface="Calibri"/>
              </a:rPr>
              <a:t>Could make the system learn by rewriting</a:t>
            </a:r>
          </a:p>
          <a:p>
            <a:pPr lvl="1"/>
            <a:r>
              <a:rPr lang="en-US" sz="1400">
                <a:cs typeface="Calibri"/>
              </a:rPr>
              <a:t>That just shifts to more fact checking</a:t>
            </a:r>
          </a:p>
          <a:p>
            <a:r>
              <a:rPr lang="en-US" sz="1800">
                <a:cs typeface="Calibri"/>
              </a:rPr>
              <a:t>Although faster than human, new AI are faster than RBS</a:t>
            </a:r>
            <a:endParaRPr lang="en-US" sz="1800" dirty="0">
              <a:cs typeface="Calibri"/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CF62D2A7-8207-488C-9F46-316BA81A16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582780" y="-2008"/>
            <a:ext cx="5609220" cy="5840278"/>
          </a:xfrm>
          <a:custGeom>
            <a:avLst/>
            <a:gdLst>
              <a:gd name="connsiteX0" fmla="*/ 0 w 5609220"/>
              <a:gd name="connsiteY0" fmla="*/ 0 h 5840278"/>
              <a:gd name="connsiteX1" fmla="*/ 4637091 w 5609220"/>
              <a:gd name="connsiteY1" fmla="*/ 0 h 5840278"/>
              <a:gd name="connsiteX2" fmla="*/ 4822569 w 5609220"/>
              <a:gd name="connsiteY2" fmla="*/ 204077 h 5840278"/>
              <a:gd name="connsiteX3" fmla="*/ 5609220 w 5609220"/>
              <a:gd name="connsiteY3" fmla="*/ 2395363 h 5840278"/>
              <a:gd name="connsiteX4" fmla="*/ 2164305 w 5609220"/>
              <a:gd name="connsiteY4" fmla="*/ 5840278 h 5840278"/>
              <a:gd name="connsiteX5" fmla="*/ 238220 w 5609220"/>
              <a:gd name="connsiteY5" fmla="*/ 5251941 h 5840278"/>
              <a:gd name="connsiteX6" fmla="*/ 0 w 5609220"/>
              <a:gd name="connsiteY6" fmla="*/ 5073803 h 58402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609220" h="5840278">
                <a:moveTo>
                  <a:pt x="0" y="0"/>
                </a:moveTo>
                <a:lnTo>
                  <a:pt x="4637091" y="0"/>
                </a:lnTo>
                <a:lnTo>
                  <a:pt x="4822569" y="204077"/>
                </a:lnTo>
                <a:cubicBezTo>
                  <a:pt x="5314007" y="799562"/>
                  <a:pt x="5609220" y="1562987"/>
                  <a:pt x="5609220" y="2395363"/>
                </a:cubicBezTo>
                <a:cubicBezTo>
                  <a:pt x="5609220" y="4297937"/>
                  <a:pt x="4066879" y="5840278"/>
                  <a:pt x="2164305" y="5840278"/>
                </a:cubicBezTo>
                <a:cubicBezTo>
                  <a:pt x="1450840" y="5840278"/>
                  <a:pt x="788032" y="5623387"/>
                  <a:pt x="238220" y="5251941"/>
                </a:cubicBezTo>
                <a:lnTo>
                  <a:pt x="0" y="5073803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52AC6D7F-F068-4E11-BB06-F601D89BB9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750141" y="-2"/>
            <a:ext cx="5441859" cy="5654940"/>
          </a:xfrm>
          <a:custGeom>
            <a:avLst/>
            <a:gdLst>
              <a:gd name="connsiteX0" fmla="*/ 1041368 w 5441859"/>
              <a:gd name="connsiteY0" fmla="*/ 0 h 5654940"/>
              <a:gd name="connsiteX1" fmla="*/ 5441859 w 5441859"/>
              <a:gd name="connsiteY1" fmla="*/ 0 h 5654940"/>
              <a:gd name="connsiteX2" fmla="*/ 5441859 w 5441859"/>
              <a:gd name="connsiteY2" fmla="*/ 4820612 h 5654940"/>
              <a:gd name="connsiteX3" fmla="*/ 5285166 w 5441859"/>
              <a:gd name="connsiteY3" fmla="*/ 4957981 h 5654940"/>
              <a:gd name="connsiteX4" fmla="*/ 3267719 w 5441859"/>
              <a:gd name="connsiteY4" fmla="*/ 5654940 h 5654940"/>
              <a:gd name="connsiteX5" fmla="*/ 0 w 5441859"/>
              <a:gd name="connsiteY5" fmla="*/ 2387221 h 5654940"/>
              <a:gd name="connsiteX6" fmla="*/ 957093 w 5441859"/>
              <a:gd name="connsiteY6" fmla="*/ 76595 h 5654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441859" h="5654940">
                <a:moveTo>
                  <a:pt x="1041368" y="0"/>
                </a:moveTo>
                <a:lnTo>
                  <a:pt x="5441859" y="0"/>
                </a:lnTo>
                <a:lnTo>
                  <a:pt x="5441859" y="4820612"/>
                </a:lnTo>
                <a:lnTo>
                  <a:pt x="5285166" y="4957981"/>
                </a:lnTo>
                <a:cubicBezTo>
                  <a:pt x="4729628" y="5394557"/>
                  <a:pt x="4029081" y="5654940"/>
                  <a:pt x="3267719" y="5654940"/>
                </a:cubicBezTo>
                <a:cubicBezTo>
                  <a:pt x="1463008" y="5654940"/>
                  <a:pt x="0" y="4191932"/>
                  <a:pt x="0" y="2387221"/>
                </a:cubicBezTo>
                <a:cubicBezTo>
                  <a:pt x="0" y="1484866"/>
                  <a:pt x="365752" y="667936"/>
                  <a:pt x="957093" y="76595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Graphic 5">
            <a:extLst>
              <a:ext uri="{FF2B5EF4-FFF2-40B4-BE49-F238E27FC236}">
                <a16:creationId xmlns:a16="http://schemas.microsoft.com/office/drawing/2014/main" id="{5C1D67B9-6D59-43A5-98C8-1025E5B4A4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4057" y="681745"/>
            <a:ext cx="3796790" cy="3719304"/>
          </a:xfrm>
          <a:prstGeom prst="rect">
            <a:avLst/>
          </a:prstGeom>
        </p:spPr>
      </p:pic>
      <p:pic>
        <p:nvPicPr>
          <p:cNvPr id="9" name="Picture 10" descr="A close up of a logo&#10;&#10;Description generated with high confidence">
            <a:extLst>
              <a:ext uri="{FF2B5EF4-FFF2-40B4-BE49-F238E27FC236}">
                <a16:creationId xmlns:a16="http://schemas.microsoft.com/office/drawing/2014/main" id="{661A3F1D-38F9-468F-B571-40D5DA9B16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629650" y="1352550"/>
            <a:ext cx="2295525" cy="2286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50413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7D4867-5BA7-4462-B2F6-A23F4A622A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5FB2A5B-1FFF-4CC0-93DB-9B611D3EA1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643467"/>
            <a:ext cx="3363974" cy="1597315"/>
          </a:xfrm>
          <a:noFill/>
          <a:ln w="19050">
            <a:solidFill>
              <a:schemeClr val="bg1"/>
            </a:solidFill>
          </a:ln>
        </p:spPr>
        <p:txBody>
          <a:bodyPr vert="horz" wrap="square" lIns="91440" tIns="45720" rIns="91440" bIns="45720" rtlCol="0" anchor="ctr">
            <a:normAutofit/>
          </a:bodyPr>
          <a:lstStyle/>
          <a:p>
            <a:pPr algn="ctr"/>
            <a:r>
              <a:rPr lang="en-US" sz="28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EED114-05F7-4EF1-AD1A-9F6D6388F5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43468" y="2638044"/>
            <a:ext cx="3363974" cy="3415622"/>
          </a:xfrm>
        </p:spPr>
        <p:txBody>
          <a:bodyPr vert="horz" lIns="91440" tIns="45720" rIns="91440" bIns="45720" rtlCol="0">
            <a:normAutofit/>
          </a:bodyPr>
          <a:lstStyle/>
          <a:p>
            <a:r>
              <a:rPr lang="en-US" sz="2000">
                <a:solidFill>
                  <a:schemeClr val="bg1"/>
                </a:solidFill>
              </a:rPr>
              <a:t>Great for small responsive systems</a:t>
            </a:r>
          </a:p>
          <a:p>
            <a:r>
              <a:rPr lang="en-US" sz="2000">
                <a:solidFill>
                  <a:schemeClr val="bg1"/>
                </a:solidFill>
              </a:rPr>
              <a:t>Faster than a human</a:t>
            </a:r>
          </a:p>
          <a:p>
            <a:r>
              <a:rPr lang="en-US" sz="2000">
                <a:solidFill>
                  <a:schemeClr val="bg1"/>
                </a:solidFill>
              </a:rPr>
              <a:t>Simple set up</a:t>
            </a:r>
          </a:p>
          <a:p>
            <a:r>
              <a:rPr lang="en-US" sz="2000">
                <a:solidFill>
                  <a:schemeClr val="bg1"/>
                </a:solidFill>
              </a:rPr>
              <a:t>Outdated 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62641881-456D-4CAB-B401-67B1F511C70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718048" y="643467"/>
            <a:ext cx="5410199" cy="5410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05600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E57EB-BEFB-484F-B6F5-34B7068F2E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References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802971-36C6-43F2-A487-42E4337B92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IBM Archives: </a:t>
            </a:r>
            <a:r>
              <a:rPr lang="en-US" i="1">
                <a:cs typeface="Calibri"/>
              </a:rPr>
              <a:t>702 Data Processing System.</a:t>
            </a:r>
            <a:r>
              <a:rPr lang="en-US">
                <a:cs typeface="Calibri"/>
              </a:rPr>
              <a:t> Retrieved from: </a:t>
            </a:r>
            <a:r>
              <a:rPr lang="en-US" u="sng" dirty="0">
                <a:cs typeface="Calibri"/>
                <a:hlinkClick r:id="rId2"/>
              </a:rPr>
              <a:t>https://www-03.ibm.com/ibm/history/exhibits/mainframe/mainframe_PP702.html</a:t>
            </a:r>
            <a:endParaRPr lang="en-US" u="sng" dirty="0">
              <a:cs typeface="Calibri"/>
            </a:endParaRPr>
          </a:p>
          <a:p>
            <a:r>
              <a:rPr lang="en-US">
                <a:cs typeface="Calibri"/>
              </a:rPr>
              <a:t>INTEL:  </a:t>
            </a:r>
            <a:r>
              <a:rPr lang="en-US" i="1">
                <a:cs typeface="Calibri"/>
              </a:rPr>
              <a:t>Intel® Core™ i3-7100U Processor. </a:t>
            </a:r>
            <a:r>
              <a:rPr lang="en-US">
                <a:cs typeface="Calibri"/>
              </a:rPr>
              <a:t>Retrieved from: </a:t>
            </a:r>
            <a:r>
              <a:rPr lang="en-US" u="sng" dirty="0">
                <a:cs typeface="Calibri"/>
                <a:hlinkClick r:id="rId3"/>
              </a:rPr>
              <a:t>https://ark.intel.com/products/95442/Intel-Core-i3-7100U-Processor-3M-Cache-2-40-GHz-</a:t>
            </a:r>
            <a:endParaRPr lang="en-US" u="sng" dirty="0">
              <a:cs typeface="Calibri"/>
            </a:endParaRPr>
          </a:p>
          <a:p>
            <a:r>
              <a:rPr lang="en-US">
                <a:cs typeface="Calibri"/>
              </a:rPr>
              <a:t>WebMD: </a:t>
            </a:r>
            <a:r>
              <a:rPr lang="en-US" u="sng" dirty="0">
                <a:cs typeface="Calibri"/>
                <a:hlinkClick r:id="rId4"/>
              </a:rPr>
              <a:t>https://www.webmd.com</a:t>
            </a:r>
            <a:endParaRPr lang="en-US" u="sng" dirty="0">
              <a:cs typeface="Calibri"/>
            </a:endParaRPr>
          </a:p>
          <a:p>
            <a:pPr algn="just"/>
            <a:r>
              <a:rPr lang="en-US">
                <a:cs typeface="Calibri"/>
              </a:rPr>
              <a:t>If This Than That: </a:t>
            </a:r>
            <a:r>
              <a:rPr lang="en-US" u="sng" dirty="0">
                <a:cs typeface="Calibri"/>
                <a:hlinkClick r:id="rId5"/>
              </a:rPr>
              <a:t>https://www.ifttt.com</a:t>
            </a:r>
            <a:endParaRPr lang="en-US" u="sng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438681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DFDD94-F3E6-4DE5-9B1B-72D48EA6F6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cs typeface="Calibri Light"/>
              </a:rPr>
              <a:t>Overview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0AF867-9272-4B6A-A35D-9A8E08AB9A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>
                <a:cs typeface="Calibri"/>
              </a:rPr>
              <a:t>Thought Process</a:t>
            </a:r>
          </a:p>
          <a:p>
            <a:r>
              <a:rPr lang="en-US">
                <a:cs typeface="Calibri"/>
              </a:rPr>
              <a:t>Early Years</a:t>
            </a: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Construction</a:t>
            </a:r>
          </a:p>
          <a:p>
            <a:r>
              <a:rPr lang="en-US">
                <a:cs typeface="Calibri"/>
              </a:rPr>
              <a:t>Applications</a:t>
            </a:r>
            <a:endParaRPr lang="en-US" dirty="0">
              <a:cs typeface="Calibri"/>
            </a:endParaRPr>
          </a:p>
          <a:p>
            <a:r>
              <a:rPr lang="en-US">
                <a:cs typeface="Calibri"/>
              </a:rPr>
              <a:t>Cons</a:t>
            </a: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0027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6D0027F5-CC08-418D-BBE5-62305FF5C04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81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9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253D0EF-3378-414D-9AE1-D992A1DF2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cs typeface="Calibri Light"/>
              </a:rPr>
              <a:t>Thought Process</a:t>
            </a:r>
            <a:endParaRPr lang="en-US" sz="3600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BED792-CDDC-4341-B85B-7314C90430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800">
                <a:cs typeface="Calibri"/>
              </a:rPr>
              <a:t>How do you make decisions?</a:t>
            </a:r>
          </a:p>
          <a:p>
            <a:pPr lvl="1"/>
            <a:r>
              <a:rPr lang="en-US" sz="1800">
                <a:cs typeface="Calibri"/>
              </a:rPr>
              <a:t>Am I hungry?</a:t>
            </a:r>
          </a:p>
          <a:p>
            <a:pPr lvl="1"/>
            <a:r>
              <a:rPr lang="en-US" sz="1800">
                <a:cs typeface="Calibri"/>
              </a:rPr>
              <a:t>What do I want?</a:t>
            </a:r>
          </a:p>
          <a:p>
            <a:pPr lvl="1"/>
            <a:r>
              <a:rPr lang="en-US" sz="1800">
                <a:cs typeface="Calibri"/>
              </a:rPr>
              <a:t>Where should I go?</a:t>
            </a:r>
          </a:p>
          <a:p>
            <a:pPr lvl="1"/>
            <a:r>
              <a:rPr lang="en-US" sz="1800">
                <a:cs typeface="Calibri"/>
              </a:rPr>
              <a:t>Was the food good last time?</a:t>
            </a:r>
          </a:p>
        </p:txBody>
      </p:sp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AE490A76-71B9-4123-9291-B99DD8A35071}"/>
              </a:ext>
            </a:extLst>
          </p:cNvPr>
          <p:cNvSpPr/>
          <p:nvPr/>
        </p:nvSpPr>
        <p:spPr>
          <a:xfrm>
            <a:off x="8140461" y="110619"/>
            <a:ext cx="3344173" cy="199287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2">
            <a:extLst>
              <a:ext uri="{FF2B5EF4-FFF2-40B4-BE49-F238E27FC236}">
                <a16:creationId xmlns:a16="http://schemas.microsoft.com/office/drawing/2014/main" id="{07881F45-1AD0-451E-A338-FBFFFFAD70D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50060" y="436284"/>
            <a:ext cx="1995578" cy="1312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881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 picture containing indoor, building&#10;&#10;Description generated with very high confidence">
            <a:extLst>
              <a:ext uri="{FF2B5EF4-FFF2-40B4-BE49-F238E27FC236}">
                <a16:creationId xmlns:a16="http://schemas.microsoft.com/office/drawing/2014/main" id="{3F3942BA-3D98-4FFE-BECF-6FD4CFBFE57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30556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31ED2D-E583-428D-BA31-0EB6721C6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/>
              <a:t>Early Years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52A52-99B9-45EB-B95B-AB22857913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516" y="3417573"/>
            <a:ext cx="4593021" cy="261983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400" dirty="0"/>
              <a:t>Computers were big</a:t>
            </a:r>
          </a:p>
          <a:p>
            <a:r>
              <a:rPr lang="en-US" sz="1400" dirty="0"/>
              <a:t>Computers were slow</a:t>
            </a:r>
            <a:endParaRPr lang="en-US" sz="1400" dirty="0">
              <a:cs typeface="Calibri"/>
            </a:endParaRPr>
          </a:p>
          <a:p>
            <a:r>
              <a:rPr lang="en-US" sz="1400" dirty="0"/>
              <a:t>IBM 702 Data Processor</a:t>
            </a:r>
            <a:r>
              <a:rPr lang="en-US" sz="1400" dirty="0">
                <a:cs typeface="Calibri"/>
              </a:rPr>
              <a:t> (1954)</a:t>
            </a:r>
          </a:p>
          <a:p>
            <a:pPr lvl="1"/>
            <a:r>
              <a:rPr lang="en-US" sz="1400" dirty="0"/>
              <a:t>237k additions on 5 digits</a:t>
            </a:r>
            <a:endParaRPr lang="en-US" sz="1400" dirty="0">
              <a:cs typeface="Calibri"/>
            </a:endParaRPr>
          </a:p>
          <a:p>
            <a:pPr lvl="1"/>
            <a:r>
              <a:rPr lang="en-US" sz="1400" dirty="0"/>
              <a:t>50k multiplications</a:t>
            </a:r>
            <a:endParaRPr lang="en-US" sz="1400" dirty="0">
              <a:cs typeface="Calibri"/>
            </a:endParaRPr>
          </a:p>
          <a:p>
            <a:pPr lvl="1"/>
            <a:r>
              <a:rPr lang="en-US" sz="1400" dirty="0"/>
              <a:t>24k divisions on 4 digit / 6</a:t>
            </a:r>
            <a:endParaRPr lang="en-US" sz="1400" dirty="0">
              <a:cs typeface="Calibri"/>
            </a:endParaRPr>
          </a:p>
          <a:p>
            <a:r>
              <a:rPr lang="en-US" sz="1400" dirty="0"/>
              <a:t>Intel i3</a:t>
            </a:r>
            <a:endParaRPr lang="en-US" sz="1400" dirty="0">
              <a:cs typeface="Calibri"/>
            </a:endParaRPr>
          </a:p>
          <a:p>
            <a:pPr lvl="1"/>
            <a:r>
              <a:rPr lang="en-US" sz="1400" dirty="0"/>
              <a:t>9.6 GFLOPS with 10 digit</a:t>
            </a:r>
            <a:endParaRPr lang="en-US" sz="1400" dirty="0">
              <a:cs typeface="Calibri"/>
            </a:endParaRPr>
          </a:p>
          <a:p>
            <a:pPr lvl="1"/>
            <a:r>
              <a:rPr lang="en-US" sz="1400" dirty="0">
                <a:cs typeface="Calibri"/>
              </a:rPr>
              <a:t>Pacman is still slow</a:t>
            </a:r>
          </a:p>
        </p:txBody>
      </p:sp>
    </p:spTree>
    <p:extLst>
      <p:ext uri="{BB962C8B-B14F-4D97-AF65-F5344CB8AC3E}">
        <p14:creationId xmlns:p14="http://schemas.microsoft.com/office/powerpoint/2010/main" val="1431523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 picture containing indoor, building&#10;&#10;Description generated with very high confidence">
            <a:extLst>
              <a:ext uri="{FF2B5EF4-FFF2-40B4-BE49-F238E27FC236}">
                <a16:creationId xmlns:a16="http://schemas.microsoft.com/office/drawing/2014/main" id="{3F3942BA-3D98-4FFE-BECF-6FD4CFBFE57C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 rotWithShape="1">
          <a:blip r:embed="rId2"/>
          <a:srcRect t="30556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631ED2D-E583-428D-BA31-0EB6721C6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600" dirty="0"/>
              <a:t>Construction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752A52-99B9-45EB-B95B-AB22857913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5516" y="3417573"/>
            <a:ext cx="4593021" cy="261983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400" dirty="0"/>
              <a:t>Only 4 pieces</a:t>
            </a:r>
            <a:endParaRPr lang="en-US" sz="1400" dirty="0">
              <a:cs typeface="Calibri"/>
            </a:endParaRPr>
          </a:p>
          <a:p>
            <a:pPr lvl="1"/>
            <a:r>
              <a:rPr lang="en-US" sz="1400" dirty="0"/>
              <a:t>Rule base</a:t>
            </a:r>
            <a:endParaRPr lang="en-US" sz="1400" dirty="0">
              <a:cs typeface="Calibri"/>
            </a:endParaRPr>
          </a:p>
          <a:p>
            <a:pPr lvl="1"/>
            <a:r>
              <a:rPr lang="en-US" sz="1400" dirty="0"/>
              <a:t>Inference engine</a:t>
            </a:r>
            <a:endParaRPr lang="en-US" sz="1400" dirty="0">
              <a:cs typeface="Calibri"/>
            </a:endParaRPr>
          </a:p>
          <a:p>
            <a:pPr lvl="2"/>
            <a:r>
              <a:rPr lang="en-US" sz="1400"/>
              <a:t>Or semantic reasoner</a:t>
            </a:r>
            <a:endParaRPr lang="en-US" sz="1400">
              <a:cs typeface="Calibri"/>
            </a:endParaRPr>
          </a:p>
          <a:p>
            <a:pPr lvl="2"/>
            <a:r>
              <a:rPr lang="en-US" sz="1400"/>
              <a:t>To navigate the rule base</a:t>
            </a:r>
            <a:endParaRPr lang="en-US" sz="1400">
              <a:cs typeface="Calibri"/>
            </a:endParaRPr>
          </a:p>
          <a:p>
            <a:pPr lvl="1"/>
            <a:r>
              <a:rPr lang="en-US" sz="1400" dirty="0"/>
              <a:t>Temporary working memory</a:t>
            </a:r>
            <a:endParaRPr lang="en-US" sz="1400" dirty="0">
              <a:cs typeface="Calibri"/>
            </a:endParaRPr>
          </a:p>
          <a:p>
            <a:pPr lvl="2"/>
            <a:r>
              <a:rPr lang="en-US" sz="1400"/>
              <a:t>To remember what we know</a:t>
            </a:r>
            <a:endParaRPr lang="en-US" sz="1400">
              <a:cs typeface="Calibri"/>
            </a:endParaRPr>
          </a:p>
          <a:p>
            <a:pPr lvl="1"/>
            <a:r>
              <a:rPr lang="en-US" sz="1400" dirty="0"/>
              <a:t>User interface</a:t>
            </a:r>
            <a:endParaRPr lang="en-US" sz="1400">
              <a:cs typeface="Calibri"/>
            </a:endParaRPr>
          </a:p>
          <a:p>
            <a:pPr lvl="2"/>
            <a:r>
              <a:rPr lang="en-US" sz="1400"/>
              <a:t>How else would you use it?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1978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A0A70091-B655-4F31-BC59-B177176AB6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81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7799E4-8597-48EF-A9EF-73F2DDB40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cs typeface="Calibri Light"/>
              </a:rPr>
              <a:t>Rule Bases</a:t>
            </a:r>
            <a:endParaRPr lang="en-US" sz="360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E5AA3-F7BB-4A67-AA3C-3DE93FE18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400">
                <a:cs typeface="Calibri"/>
              </a:rPr>
              <a:t>Not that hard to make</a:t>
            </a:r>
          </a:p>
          <a:p>
            <a:pPr lvl="1"/>
            <a:r>
              <a:rPr lang="en-US" sz="1400">
                <a:cs typeface="Calibri"/>
              </a:rPr>
              <a:t>If this</a:t>
            </a:r>
          </a:p>
          <a:p>
            <a:pPr lvl="1"/>
            <a:r>
              <a:rPr lang="en-US" sz="1400">
                <a:cs typeface="Calibri"/>
              </a:rPr>
              <a:t>Then that</a:t>
            </a:r>
          </a:p>
          <a:p>
            <a:r>
              <a:rPr lang="en-US" sz="1400">
                <a:cs typeface="Calibri"/>
              </a:rPr>
              <a:t>If it is raining</a:t>
            </a:r>
          </a:p>
          <a:p>
            <a:pPr lvl="1"/>
            <a:r>
              <a:rPr lang="en-US" sz="1400">
                <a:cs typeface="Calibri"/>
              </a:rPr>
              <a:t>Then take an umbrella</a:t>
            </a:r>
          </a:p>
          <a:p>
            <a:r>
              <a:rPr lang="en-US" sz="1400">
                <a:cs typeface="Calibri"/>
              </a:rPr>
              <a:t>If you do not have an umbrella</a:t>
            </a:r>
          </a:p>
          <a:p>
            <a:pPr lvl="1"/>
            <a:r>
              <a:rPr lang="en-US" sz="1400">
                <a:cs typeface="Calibri"/>
              </a:rPr>
              <a:t>Stay inside</a:t>
            </a:r>
          </a:p>
          <a:p>
            <a:r>
              <a:rPr lang="en-US" sz="1400">
                <a:cs typeface="Calibri"/>
              </a:rPr>
              <a:t>If you have Skyrim</a:t>
            </a:r>
          </a:p>
          <a:p>
            <a:pPr lvl="1"/>
            <a:r>
              <a:rPr lang="en-US" sz="1400">
                <a:cs typeface="Calibri"/>
              </a:rPr>
              <a:t>Play Skyrim</a:t>
            </a:r>
          </a:p>
        </p:txBody>
      </p:sp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163C787A-15EC-40E3-A47F-6212F2558442}"/>
              </a:ext>
            </a:extLst>
          </p:cNvPr>
          <p:cNvSpPr/>
          <p:nvPr/>
        </p:nvSpPr>
        <p:spPr>
          <a:xfrm>
            <a:off x="8140461" y="110619"/>
            <a:ext cx="3344173" cy="199287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cs typeface="Calibri"/>
              </a:rPr>
              <a:t>Rain? Better burn the house down.</a:t>
            </a:r>
          </a:p>
        </p:txBody>
      </p:sp>
    </p:spTree>
    <p:extLst>
      <p:ext uri="{BB962C8B-B14F-4D97-AF65-F5344CB8AC3E}">
        <p14:creationId xmlns:p14="http://schemas.microsoft.com/office/powerpoint/2010/main" val="8041972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A0A70091-B655-4F31-BC59-B177176AB6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81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7799E4-8597-48EF-A9EF-73F2DDB40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en-US" sz="3600">
                <a:cs typeface="Calibri Light"/>
              </a:rPr>
              <a:t>Reasoners</a:t>
            </a:r>
            <a:endParaRPr lang="en-US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E5AA3-F7BB-4A67-AA3C-3DE93FE18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400" dirty="0">
                <a:cs typeface="Calibri"/>
              </a:rPr>
              <a:t>Inference Engine</a:t>
            </a:r>
          </a:p>
          <a:p>
            <a:pPr lvl="1"/>
            <a:r>
              <a:rPr lang="en-US" sz="1000" dirty="0">
                <a:cs typeface="Calibri"/>
              </a:rPr>
              <a:t>Backward Chaining</a:t>
            </a:r>
          </a:p>
          <a:p>
            <a:pPr lvl="1"/>
            <a:r>
              <a:rPr lang="en-US" sz="1000" dirty="0">
                <a:cs typeface="Calibri"/>
              </a:rPr>
              <a:t>Modus Ponens</a:t>
            </a:r>
          </a:p>
          <a:p>
            <a:pPr lvl="1"/>
            <a:r>
              <a:rPr lang="en-US" sz="1000" dirty="0">
                <a:cs typeface="Calibri"/>
              </a:rPr>
              <a:t>If P implies Q and I know P, then I know Q</a:t>
            </a:r>
          </a:p>
          <a:p>
            <a:r>
              <a:rPr lang="en-US" sz="1400" dirty="0">
                <a:cs typeface="Calibri"/>
              </a:rPr>
              <a:t>Semantic Reasoner</a:t>
            </a:r>
          </a:p>
          <a:p>
            <a:pPr lvl="1"/>
            <a:r>
              <a:rPr lang="en-US" sz="1000" dirty="0">
                <a:cs typeface="Calibri"/>
              </a:rPr>
              <a:t>Generalization</a:t>
            </a:r>
          </a:p>
          <a:p>
            <a:pPr lvl="1"/>
            <a:r>
              <a:rPr lang="en-US" sz="1000" dirty="0">
                <a:cs typeface="Calibri"/>
              </a:rPr>
              <a:t>Basically the same thing</a:t>
            </a:r>
          </a:p>
        </p:txBody>
      </p:sp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163C787A-15EC-40E3-A47F-6212F2558442}"/>
              </a:ext>
            </a:extLst>
          </p:cNvPr>
          <p:cNvSpPr/>
          <p:nvPr/>
        </p:nvSpPr>
        <p:spPr>
          <a:xfrm>
            <a:off x="8140461" y="110619"/>
            <a:ext cx="3344173" cy="199287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cs typeface="Calibri"/>
              </a:rPr>
              <a:t>But then where would I play Skyrim?</a:t>
            </a:r>
          </a:p>
        </p:txBody>
      </p:sp>
    </p:spTree>
    <p:extLst>
      <p:ext uri="{BB962C8B-B14F-4D97-AF65-F5344CB8AC3E}">
        <p14:creationId xmlns:p14="http://schemas.microsoft.com/office/powerpoint/2010/main" val="36049862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19D8B0-D6B3-4E2A-9D1B-8FD078FEFC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Chaining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9BAC3F-40E8-46B8-8BAA-833D36BD9B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Backward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413BDA-968A-43F9-91B0-5A1019CFF0C4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Starts from fact, finds proof</a:t>
            </a:r>
          </a:p>
          <a:p>
            <a:r>
              <a:rPr lang="en-US" dirty="0">
                <a:cs typeface="Calibri"/>
              </a:rPr>
              <a:t>Requires more facts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Child(Josh, Richard)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Parent(X,Y) :- Child(Y,X)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We ask Parent(Richard, Josh)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6B5AE16-8FC8-40AF-88D2-114804DD91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>
                <a:cs typeface="Calibri"/>
              </a:rPr>
              <a:t>Forward</a:t>
            </a:r>
            <a:endParaRPr lang="en-US" dirty="0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1414269-4F8D-463C-8861-372E563425D8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Starts with proof, derives facts</a:t>
            </a:r>
          </a:p>
          <a:p>
            <a:r>
              <a:rPr lang="en-US" dirty="0">
                <a:cs typeface="Calibri"/>
              </a:rPr>
              <a:t>Requires more rules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Red(X) :- Parent(Y, X), Red(Y)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  <a:p>
            <a:pPr marL="0" indent="0">
              <a:buNone/>
            </a:pPr>
            <a:r>
              <a:rPr lang="en-US" dirty="0">
                <a:cs typeface="Calibri"/>
              </a:rPr>
              <a:t>We say Parent(Richard, Josh)</a:t>
            </a:r>
          </a:p>
          <a:p>
            <a:pPr marL="0" indent="0">
              <a:buNone/>
            </a:pPr>
            <a:r>
              <a:rPr lang="en-US" dirty="0">
                <a:cs typeface="Calibri"/>
              </a:rPr>
              <a:t>Red(Richard)</a:t>
            </a:r>
          </a:p>
          <a:p>
            <a:pPr marL="0" indent="0">
              <a:buNone/>
            </a:pPr>
            <a:endParaRPr lang="en-US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8544130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close up of a logo&#10;&#10;Description generated with high confidence">
            <a:extLst>
              <a:ext uri="{FF2B5EF4-FFF2-40B4-BE49-F238E27FC236}">
                <a16:creationId xmlns:a16="http://schemas.microsoft.com/office/drawing/2014/main" id="{A0A70091-B655-4F31-BC59-B177176AB6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881"/>
          <a:stretch/>
        </p:blipFill>
        <p:spPr>
          <a:xfrm>
            <a:off x="-1" y="10"/>
            <a:ext cx="12192000" cy="6857990"/>
          </a:xfrm>
          <a:prstGeom prst="rect">
            <a:avLst/>
          </a:prstGeom>
        </p:spPr>
      </p:pic>
      <p:sp>
        <p:nvSpPr>
          <p:cNvPr id="10" name="Freeform 5">
            <a:extLst>
              <a:ext uri="{FF2B5EF4-FFF2-40B4-BE49-F238E27FC236}">
                <a16:creationId xmlns:a16="http://schemas.microsoft.com/office/drawing/2014/main" id="{3CD9DF72-87A3-404E-A828-84CBF11A83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grayWhite">
          <a:xfrm flipH="1">
            <a:off x="0" y="998175"/>
            <a:ext cx="6017172" cy="5859825"/>
          </a:xfrm>
          <a:custGeom>
            <a:avLst/>
            <a:gdLst>
              <a:gd name="T0" fmla="*/ 1333 w 1333"/>
              <a:gd name="T1" fmla="*/ 1031 h 1298"/>
              <a:gd name="T2" fmla="*/ 1333 w 1333"/>
              <a:gd name="T3" fmla="*/ 380 h 1298"/>
              <a:gd name="T4" fmla="*/ 706 w 1333"/>
              <a:gd name="T5" fmla="*/ 0 h 1298"/>
              <a:gd name="T6" fmla="*/ 0 w 1333"/>
              <a:gd name="T7" fmla="*/ 706 h 1298"/>
              <a:gd name="T8" fmla="*/ 323 w 1333"/>
              <a:gd name="T9" fmla="*/ 1298 h 1298"/>
              <a:gd name="T10" fmla="*/ 1090 w 1333"/>
              <a:gd name="T11" fmla="*/ 1298 h 1298"/>
              <a:gd name="T12" fmla="*/ 1333 w 1333"/>
              <a:gd name="T13" fmla="*/ 1031 h 12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333" h="1298">
                <a:moveTo>
                  <a:pt x="1333" y="1031"/>
                </a:moveTo>
                <a:cubicBezTo>
                  <a:pt x="1333" y="380"/>
                  <a:pt x="1333" y="380"/>
                  <a:pt x="1333" y="380"/>
                </a:cubicBezTo>
                <a:cubicBezTo>
                  <a:pt x="1215" y="154"/>
                  <a:pt x="979" y="0"/>
                  <a:pt x="706" y="0"/>
                </a:cubicBezTo>
                <a:cubicBezTo>
                  <a:pt x="317" y="0"/>
                  <a:pt x="0" y="316"/>
                  <a:pt x="0" y="706"/>
                </a:cubicBezTo>
                <a:cubicBezTo>
                  <a:pt x="0" y="954"/>
                  <a:pt x="129" y="1172"/>
                  <a:pt x="323" y="1298"/>
                </a:cubicBezTo>
                <a:cubicBezTo>
                  <a:pt x="1090" y="1298"/>
                  <a:pt x="1090" y="1298"/>
                  <a:pt x="1090" y="1298"/>
                </a:cubicBezTo>
                <a:cubicBezTo>
                  <a:pt x="1193" y="1232"/>
                  <a:pt x="1276" y="1140"/>
                  <a:pt x="1333" y="1031"/>
                </a:cubicBezTo>
                <a:close/>
              </a:path>
            </a:pathLst>
          </a:custGeom>
          <a:solidFill>
            <a:schemeClr val="bg1">
              <a:alpha val="75000"/>
            </a:schemeClr>
          </a:solidFill>
          <a:ln w="50800" cap="sq" cmpd="dbl">
            <a:noFill/>
            <a:miter lim="800000"/>
          </a:ln>
          <a:effectLst/>
          <a:extLst/>
        </p:spPr>
        <p:txBody>
          <a:bodyPr vert="horz" lIns="91440" tIns="45720" rIns="91440" bIns="45720" rtlCol="0" anchor="t">
            <a:normAutofit/>
          </a:bodyPr>
          <a:lstStyle/>
          <a:p>
            <a:pPr algn="ctr">
              <a:spcAft>
                <a:spcPts val="1000"/>
              </a:spcAft>
              <a:buClr>
                <a:schemeClr val="tx1"/>
              </a:buClr>
              <a:buSzPct val="100000"/>
              <a:buFont typeface="Arial"/>
              <a:buNone/>
            </a:pPr>
            <a:endParaRPr lang="en-US" sz="1600" cap="all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7799E4-8597-48EF-A9EF-73F2DDB40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9448" y="1913950"/>
            <a:ext cx="4204137" cy="1342754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cs typeface="Calibri Light"/>
              </a:rPr>
              <a:t>Temp. Working Memory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0E3A342-4D61-4E3F-AF90-1AB42AEB96C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287051" y="3337139"/>
            <a:ext cx="935420" cy="0"/>
          </a:xfrm>
          <a:prstGeom prst="line">
            <a:avLst/>
          </a:prstGeom>
          <a:ln w="25400" cap="sq">
            <a:solidFill>
              <a:schemeClr val="tx1">
                <a:lumMod val="85000"/>
                <a:lumOff val="1500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4E5AA3-F7BB-4A67-AA3C-3DE93FE184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16" y="3417573"/>
            <a:ext cx="4593021" cy="261983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400" dirty="0">
                <a:cs typeface="Calibri"/>
              </a:rPr>
              <a:t>Short-term memory for robots</a:t>
            </a:r>
          </a:p>
          <a:p>
            <a:pPr lvl="1"/>
            <a:r>
              <a:rPr lang="en-US" sz="1000" dirty="0">
                <a:cs typeface="Calibri"/>
              </a:rPr>
              <a:t>Like RAM</a:t>
            </a:r>
          </a:p>
          <a:p>
            <a:pPr lvl="1"/>
            <a:r>
              <a:rPr lang="en-US" sz="1000">
                <a:cs typeface="Calibri"/>
              </a:rPr>
              <a:t>Or 'The Stack'</a:t>
            </a:r>
          </a:p>
          <a:p>
            <a:r>
              <a:rPr lang="en-US" sz="1400" dirty="0">
                <a:cs typeface="Calibri"/>
              </a:rPr>
              <a:t>Store partial answers from rule base</a:t>
            </a:r>
          </a:p>
          <a:p>
            <a:r>
              <a:rPr lang="en-US" sz="1400" dirty="0">
                <a:cs typeface="Calibri"/>
              </a:rPr>
              <a:t>Non-Volatile</a:t>
            </a:r>
          </a:p>
        </p:txBody>
      </p:sp>
      <p:sp>
        <p:nvSpPr>
          <p:cNvPr id="6" name="Thought Bubble: Cloud 5">
            <a:extLst>
              <a:ext uri="{FF2B5EF4-FFF2-40B4-BE49-F238E27FC236}">
                <a16:creationId xmlns:a16="http://schemas.microsoft.com/office/drawing/2014/main" id="{163C787A-15EC-40E3-A47F-6212F2558442}"/>
              </a:ext>
            </a:extLst>
          </p:cNvPr>
          <p:cNvSpPr/>
          <p:nvPr/>
        </p:nvSpPr>
        <p:spPr>
          <a:xfrm>
            <a:off x="8140461" y="110619"/>
            <a:ext cx="3344173" cy="1992874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cs typeface="Calibri"/>
              </a:rPr>
              <a:t>I can just wait for Blades</a:t>
            </a:r>
          </a:p>
        </p:txBody>
      </p:sp>
    </p:spTree>
    <p:extLst>
      <p:ext uri="{BB962C8B-B14F-4D97-AF65-F5344CB8AC3E}">
        <p14:creationId xmlns:p14="http://schemas.microsoft.com/office/powerpoint/2010/main" val="1915753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Rule Based Systems</vt:lpstr>
      <vt:lpstr>Overview</vt:lpstr>
      <vt:lpstr>Thought Process</vt:lpstr>
      <vt:lpstr>Early Years</vt:lpstr>
      <vt:lpstr>Construction</vt:lpstr>
      <vt:lpstr>Rule Bases</vt:lpstr>
      <vt:lpstr>Reasoners</vt:lpstr>
      <vt:lpstr>Chaining</vt:lpstr>
      <vt:lpstr>Temp. Working Memory</vt:lpstr>
      <vt:lpstr>User Interface</vt:lpstr>
      <vt:lpstr>Applications</vt:lpstr>
      <vt:lpstr>Expert Systems</vt:lpstr>
      <vt:lpstr>IFTTT.com</vt:lpstr>
      <vt:lpstr>Chatbots/Boring AI</vt:lpstr>
      <vt:lpstr>Cons</vt:lpstr>
      <vt:lpstr>Conclusion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 </cp:lastModifiedBy>
  <cp:revision>655</cp:revision>
  <dcterms:created xsi:type="dcterms:W3CDTF">2013-07-15T20:26:40Z</dcterms:created>
  <dcterms:modified xsi:type="dcterms:W3CDTF">2018-12-03T15:22:48Z</dcterms:modified>
</cp:coreProperties>
</file>